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9575" cx="121904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2161">
          <p15:clr>
            <a:srgbClr val="000000"/>
          </p15:clr>
        </p15:guide>
        <p15:guide id="4" pos="3840">
          <p15:clr>
            <a:srgbClr val="000000"/>
          </p15:clr>
        </p15:guide>
      </p15:sldGuideLst>
    </p:ext>
    <p:ext uri="http://customooxmlschemas.google.com/">
      <go:slidesCustomData xmlns:go="http://customooxmlschemas.google.com/" r:id="rId54" roundtripDataSignature="AMtx7mjiIF9A1vuF6ZnL34CAfgy74iDw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161"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54"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TW"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1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1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2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2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2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2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2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2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2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2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2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2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3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3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3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3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3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3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3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3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3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p4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p4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p4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4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4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4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4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4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p4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p:cSld name="標題投影片">
    <p:spTree>
      <p:nvGrpSpPr>
        <p:cNvPr id="16" name="Shape 16"/>
        <p:cNvGrpSpPr/>
        <p:nvPr/>
      </p:nvGrpSpPr>
      <p:grpSpPr>
        <a:xfrm>
          <a:off x="0" y="0"/>
          <a:ext cx="0" cy="0"/>
          <a:chOff x="0" y="0"/>
          <a:chExt cx="0" cy="0"/>
        </a:xfrm>
      </p:grpSpPr>
      <p:pic>
        <p:nvPicPr>
          <p:cNvPr id="17" name="Google Shape;17;p50"/>
          <p:cNvPicPr preferRelativeResize="0"/>
          <p:nvPr/>
        </p:nvPicPr>
        <p:blipFill rotWithShape="1">
          <a:blip r:embed="rId2">
            <a:alphaModFix/>
          </a:blip>
          <a:srcRect b="0" l="0" r="0" t="0"/>
          <a:stretch/>
        </p:blipFill>
        <p:spPr>
          <a:xfrm>
            <a:off x="-6493" y="-116113"/>
            <a:ext cx="12300093" cy="7097484"/>
          </a:xfrm>
          <a:prstGeom prst="rect">
            <a:avLst/>
          </a:prstGeom>
          <a:noFill/>
          <a:ln>
            <a:noFill/>
          </a:ln>
        </p:spPr>
      </p:pic>
      <p:sp>
        <p:nvSpPr>
          <p:cNvPr id="18" name="Google Shape;18;p50"/>
          <p:cNvSpPr txBox="1"/>
          <p:nvPr>
            <p:ph idx="10" type="dt"/>
          </p:nvPr>
        </p:nvSpPr>
        <p:spPr>
          <a:xfrm>
            <a:off x="609521" y="6357822"/>
            <a:ext cx="2844430" cy="365210"/>
          </a:xfrm>
          <a:prstGeom prst="rect">
            <a:avLst/>
          </a:prstGeom>
          <a:noFill/>
          <a:ln>
            <a:noFill/>
          </a:ln>
        </p:spPr>
        <p:txBody>
          <a:bodyPr anchorCtr="0" anchor="ctr" bIns="60950" lIns="121900" spcFirstLastPara="1" rIns="121900" wrap="square" tIns="609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0"/>
          <p:cNvSpPr txBox="1"/>
          <p:nvPr>
            <p:ph idx="11" type="ftr"/>
          </p:nvPr>
        </p:nvSpPr>
        <p:spPr>
          <a:xfrm>
            <a:off x="4165058" y="6357822"/>
            <a:ext cx="3860297" cy="365210"/>
          </a:xfrm>
          <a:prstGeom prst="rect">
            <a:avLst/>
          </a:prstGeom>
          <a:noFill/>
          <a:ln>
            <a:noFill/>
          </a:ln>
        </p:spPr>
        <p:txBody>
          <a:bodyPr anchorCtr="0" anchor="ctr" bIns="60950" lIns="121900" spcFirstLastPara="1" rIns="121900" wrap="square" tIns="609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0"/>
          <p:cNvSpPr txBox="1"/>
          <p:nvPr>
            <p:ph idx="12" type="sldNum"/>
          </p:nvPr>
        </p:nvSpPr>
        <p:spPr>
          <a:xfrm>
            <a:off x="8736463" y="6357822"/>
            <a:ext cx="2844430" cy="365210"/>
          </a:xfrm>
          <a:prstGeom prst="rect">
            <a:avLst/>
          </a:prstGeom>
          <a:noFill/>
          <a:ln>
            <a:noFill/>
          </a:ln>
        </p:spPr>
        <p:txBody>
          <a:bodyPr anchorCtr="0" anchor="ctr" bIns="60950" lIns="121900" spcFirstLastPara="1" rIns="121900" wrap="square" tIns="609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
        <p:nvSpPr>
          <p:cNvPr id="21" name="Google Shape;21;p50"/>
          <p:cNvSpPr txBox="1"/>
          <p:nvPr>
            <p:ph type="ctrTitle"/>
          </p:nvPr>
        </p:nvSpPr>
        <p:spPr>
          <a:xfrm>
            <a:off x="914281" y="3229724"/>
            <a:ext cx="10361851" cy="1015178"/>
          </a:xfrm>
          <a:prstGeom prst="rect">
            <a:avLst/>
          </a:prstGeom>
          <a:noFill/>
          <a:ln>
            <a:noFill/>
          </a:ln>
        </p:spPr>
        <p:txBody>
          <a:bodyPr anchorCtr="0" anchor="ctr" bIns="60950" lIns="121900" spcFirstLastPara="1" rIns="121900" wrap="square" tIns="60950">
            <a:normAutofit/>
          </a:bodyPr>
          <a:lstStyle>
            <a:lvl1pPr lvl="0" algn="ctr">
              <a:spcBef>
                <a:spcPts val="0"/>
              </a:spcBef>
              <a:spcAft>
                <a:spcPts val="0"/>
              </a:spcAft>
              <a:buClr>
                <a:schemeClr val="dk1"/>
              </a:buClr>
              <a:buSzPts val="59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50"/>
          <p:cNvSpPr txBox="1"/>
          <p:nvPr>
            <p:ph idx="1" type="subTitle"/>
          </p:nvPr>
        </p:nvSpPr>
        <p:spPr>
          <a:xfrm>
            <a:off x="1828562" y="4374046"/>
            <a:ext cx="8533289" cy="611859"/>
          </a:xfrm>
          <a:prstGeom prst="rect">
            <a:avLst/>
          </a:prstGeom>
          <a:noFill/>
          <a:ln>
            <a:noFill/>
          </a:ln>
        </p:spPr>
        <p:txBody>
          <a:bodyPr anchorCtr="0" anchor="t" bIns="60950" lIns="121900" spcFirstLastPara="1" rIns="121900" wrap="square" tIns="60950">
            <a:normAutofit/>
          </a:bodyPr>
          <a:lstStyle>
            <a:lvl1pPr lvl="0" algn="ctr">
              <a:spcBef>
                <a:spcPts val="860"/>
              </a:spcBef>
              <a:spcAft>
                <a:spcPts val="0"/>
              </a:spcAft>
              <a:buClr>
                <a:srgbClr val="888888"/>
              </a:buClr>
              <a:buSzPts val="4300"/>
              <a:buNone/>
              <a:defRPr b="0" i="0">
                <a:solidFill>
                  <a:srgbClr val="888888"/>
                </a:solidFill>
                <a:latin typeface="Arial"/>
                <a:ea typeface="Arial"/>
                <a:cs typeface="Arial"/>
                <a:sym typeface="Arial"/>
              </a:defRPr>
            </a:lvl1pPr>
            <a:lvl2pPr lvl="1" algn="ctr">
              <a:spcBef>
                <a:spcPts val="740"/>
              </a:spcBef>
              <a:spcAft>
                <a:spcPts val="0"/>
              </a:spcAft>
              <a:buClr>
                <a:srgbClr val="888888"/>
              </a:buClr>
              <a:buSzPts val="3700"/>
              <a:buNone/>
              <a:defRPr>
                <a:solidFill>
                  <a:srgbClr val="888888"/>
                </a:solidFill>
              </a:defRPr>
            </a:lvl2pPr>
            <a:lvl3pPr lvl="2" algn="ctr">
              <a:spcBef>
                <a:spcPts val="640"/>
              </a:spcBef>
              <a:spcAft>
                <a:spcPts val="0"/>
              </a:spcAft>
              <a:buClr>
                <a:srgbClr val="888888"/>
              </a:buClr>
              <a:buSzPts val="3200"/>
              <a:buNone/>
              <a:defRPr>
                <a:solidFill>
                  <a:srgbClr val="888888"/>
                </a:solidFill>
              </a:defRPr>
            </a:lvl3pPr>
            <a:lvl4pPr lvl="3" algn="ctr">
              <a:spcBef>
                <a:spcPts val="540"/>
              </a:spcBef>
              <a:spcAft>
                <a:spcPts val="0"/>
              </a:spcAft>
              <a:buClr>
                <a:srgbClr val="888888"/>
              </a:buClr>
              <a:buSzPts val="2700"/>
              <a:buNone/>
              <a:defRPr>
                <a:solidFill>
                  <a:srgbClr val="888888"/>
                </a:solidFill>
              </a:defRPr>
            </a:lvl4pPr>
            <a:lvl5pPr lvl="4" algn="ctr">
              <a:spcBef>
                <a:spcPts val="540"/>
              </a:spcBef>
              <a:spcAft>
                <a:spcPts val="0"/>
              </a:spcAft>
              <a:buClr>
                <a:srgbClr val="888888"/>
              </a:buClr>
              <a:buSzPts val="27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74" name="Shape 74"/>
        <p:cNvGrpSpPr/>
        <p:nvPr/>
      </p:nvGrpSpPr>
      <p:grpSpPr>
        <a:xfrm>
          <a:off x="0" y="0"/>
          <a:ext cx="0" cy="0"/>
          <a:chOff x="0" y="0"/>
          <a:chExt cx="0" cy="0"/>
        </a:xfrm>
      </p:grpSpPr>
      <p:sp>
        <p:nvSpPr>
          <p:cNvPr id="75" name="Google Shape;75;p59"/>
          <p:cNvSpPr txBox="1"/>
          <p:nvPr>
            <p:ph type="title"/>
          </p:nvPr>
        </p:nvSpPr>
        <p:spPr>
          <a:xfrm>
            <a:off x="609521" y="274702"/>
            <a:ext cx="10971372" cy="1143265"/>
          </a:xfrm>
          <a:prstGeom prst="rect">
            <a:avLst/>
          </a:prstGeom>
          <a:noFill/>
          <a:ln>
            <a:noFill/>
          </a:ln>
        </p:spPr>
        <p:txBody>
          <a:bodyPr anchorCtr="0" anchor="ctr" bIns="60950" lIns="121900" spcFirstLastPara="1" rIns="121900" wrap="square" tIns="6095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59"/>
          <p:cNvSpPr txBox="1"/>
          <p:nvPr>
            <p:ph idx="1" type="body"/>
          </p:nvPr>
        </p:nvSpPr>
        <p:spPr>
          <a:xfrm rot="5400000">
            <a:off x="3831701" y="-1621609"/>
            <a:ext cx="4527011" cy="10971372"/>
          </a:xfrm>
          <a:prstGeom prst="rect">
            <a:avLst/>
          </a:prstGeom>
          <a:noFill/>
          <a:ln>
            <a:noFill/>
          </a:ln>
        </p:spPr>
        <p:txBody>
          <a:bodyPr anchorCtr="0" anchor="t" bIns="60950" lIns="121900" spcFirstLastPara="1" rIns="121900" wrap="square" tIns="6095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59"/>
          <p:cNvSpPr txBox="1"/>
          <p:nvPr>
            <p:ph idx="10" type="dt"/>
          </p:nvPr>
        </p:nvSpPr>
        <p:spPr>
          <a:xfrm>
            <a:off x="609521" y="6357822"/>
            <a:ext cx="2844430" cy="365210"/>
          </a:xfrm>
          <a:prstGeom prst="rect">
            <a:avLst/>
          </a:prstGeom>
          <a:noFill/>
          <a:ln>
            <a:noFill/>
          </a:ln>
        </p:spPr>
        <p:txBody>
          <a:bodyPr anchorCtr="0" anchor="ctr" bIns="60950" lIns="121900" spcFirstLastPara="1" rIns="121900" wrap="square" tIns="609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9"/>
          <p:cNvSpPr txBox="1"/>
          <p:nvPr>
            <p:ph idx="11" type="ftr"/>
          </p:nvPr>
        </p:nvSpPr>
        <p:spPr>
          <a:xfrm>
            <a:off x="4165058" y="6357822"/>
            <a:ext cx="3860297" cy="365210"/>
          </a:xfrm>
          <a:prstGeom prst="rect">
            <a:avLst/>
          </a:prstGeom>
          <a:noFill/>
          <a:ln>
            <a:noFill/>
          </a:ln>
        </p:spPr>
        <p:txBody>
          <a:bodyPr anchorCtr="0" anchor="ctr" bIns="60950" lIns="121900" spcFirstLastPara="1" rIns="121900" wrap="square" tIns="609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9"/>
          <p:cNvSpPr txBox="1"/>
          <p:nvPr>
            <p:ph idx="12" type="sldNum"/>
          </p:nvPr>
        </p:nvSpPr>
        <p:spPr>
          <a:xfrm>
            <a:off x="8736463" y="6357822"/>
            <a:ext cx="2844430" cy="365210"/>
          </a:xfrm>
          <a:prstGeom prst="rect">
            <a:avLst/>
          </a:prstGeom>
          <a:noFill/>
          <a:ln>
            <a:noFill/>
          </a:ln>
        </p:spPr>
        <p:txBody>
          <a:bodyPr anchorCtr="0" anchor="ctr" bIns="60950" lIns="121900" spcFirstLastPara="1" rIns="121900" wrap="square" tIns="609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80" name="Shape 80"/>
        <p:cNvGrpSpPr/>
        <p:nvPr/>
      </p:nvGrpSpPr>
      <p:grpSpPr>
        <a:xfrm>
          <a:off x="0" y="0"/>
          <a:ext cx="0" cy="0"/>
          <a:chOff x="0" y="0"/>
          <a:chExt cx="0" cy="0"/>
        </a:xfrm>
      </p:grpSpPr>
      <p:sp>
        <p:nvSpPr>
          <p:cNvPr id="81" name="Google Shape;81;p60"/>
          <p:cNvSpPr txBox="1"/>
          <p:nvPr>
            <p:ph type="title"/>
          </p:nvPr>
        </p:nvSpPr>
        <p:spPr>
          <a:xfrm rot="5400000">
            <a:off x="7283031" y="1829721"/>
            <a:ext cx="5852880" cy="2742843"/>
          </a:xfrm>
          <a:prstGeom prst="rect">
            <a:avLst/>
          </a:prstGeom>
          <a:noFill/>
          <a:ln>
            <a:noFill/>
          </a:ln>
        </p:spPr>
        <p:txBody>
          <a:bodyPr anchorCtr="0" anchor="ctr" bIns="60950" lIns="121900" spcFirstLastPara="1" rIns="121900" wrap="square" tIns="6095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60"/>
          <p:cNvSpPr txBox="1"/>
          <p:nvPr>
            <p:ph idx="1" type="body"/>
          </p:nvPr>
        </p:nvSpPr>
        <p:spPr>
          <a:xfrm rot="5400000">
            <a:off x="1695758" y="-811536"/>
            <a:ext cx="5852880" cy="8025355"/>
          </a:xfrm>
          <a:prstGeom prst="rect">
            <a:avLst/>
          </a:prstGeom>
          <a:noFill/>
          <a:ln>
            <a:noFill/>
          </a:ln>
        </p:spPr>
        <p:txBody>
          <a:bodyPr anchorCtr="0" anchor="t" bIns="60950" lIns="121900" spcFirstLastPara="1" rIns="121900" wrap="square" tIns="6095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 name="Google Shape;83;p60"/>
          <p:cNvSpPr txBox="1"/>
          <p:nvPr>
            <p:ph idx="10" type="dt"/>
          </p:nvPr>
        </p:nvSpPr>
        <p:spPr>
          <a:xfrm>
            <a:off x="609521" y="6357822"/>
            <a:ext cx="2844430" cy="365210"/>
          </a:xfrm>
          <a:prstGeom prst="rect">
            <a:avLst/>
          </a:prstGeom>
          <a:noFill/>
          <a:ln>
            <a:noFill/>
          </a:ln>
        </p:spPr>
        <p:txBody>
          <a:bodyPr anchorCtr="0" anchor="ctr" bIns="60950" lIns="121900" spcFirstLastPara="1" rIns="121900" wrap="square" tIns="609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60"/>
          <p:cNvSpPr txBox="1"/>
          <p:nvPr>
            <p:ph idx="11" type="ftr"/>
          </p:nvPr>
        </p:nvSpPr>
        <p:spPr>
          <a:xfrm>
            <a:off x="4165058" y="6357822"/>
            <a:ext cx="3860297" cy="365210"/>
          </a:xfrm>
          <a:prstGeom prst="rect">
            <a:avLst/>
          </a:prstGeom>
          <a:noFill/>
          <a:ln>
            <a:noFill/>
          </a:ln>
        </p:spPr>
        <p:txBody>
          <a:bodyPr anchorCtr="0" anchor="ctr" bIns="60950" lIns="121900" spcFirstLastPara="1" rIns="121900" wrap="square" tIns="609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60"/>
          <p:cNvSpPr txBox="1"/>
          <p:nvPr>
            <p:ph idx="12" type="sldNum"/>
          </p:nvPr>
        </p:nvSpPr>
        <p:spPr>
          <a:xfrm>
            <a:off x="8736463" y="6357822"/>
            <a:ext cx="2844430" cy="365210"/>
          </a:xfrm>
          <a:prstGeom prst="rect">
            <a:avLst/>
          </a:prstGeom>
          <a:noFill/>
          <a:ln>
            <a:noFill/>
          </a:ln>
        </p:spPr>
        <p:txBody>
          <a:bodyPr anchorCtr="0" anchor="ctr" bIns="60950" lIns="121900" spcFirstLastPara="1" rIns="121900" wrap="square" tIns="609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p:cSld name="標題及物件">
    <p:spTree>
      <p:nvGrpSpPr>
        <p:cNvPr id="23" name="Shape 23"/>
        <p:cNvGrpSpPr/>
        <p:nvPr/>
      </p:nvGrpSpPr>
      <p:grpSpPr>
        <a:xfrm>
          <a:off x="0" y="0"/>
          <a:ext cx="0" cy="0"/>
          <a:chOff x="0" y="0"/>
          <a:chExt cx="0" cy="0"/>
        </a:xfrm>
      </p:grpSpPr>
      <p:sp>
        <p:nvSpPr>
          <p:cNvPr id="24" name="Google Shape;24;p51"/>
          <p:cNvSpPr txBox="1"/>
          <p:nvPr>
            <p:ph idx="10" type="dt"/>
          </p:nvPr>
        </p:nvSpPr>
        <p:spPr>
          <a:xfrm>
            <a:off x="609521" y="6357822"/>
            <a:ext cx="2844430" cy="365210"/>
          </a:xfrm>
          <a:prstGeom prst="rect">
            <a:avLst/>
          </a:prstGeom>
          <a:noFill/>
          <a:ln>
            <a:noFill/>
          </a:ln>
        </p:spPr>
        <p:txBody>
          <a:bodyPr anchorCtr="0" anchor="ctr" bIns="60950" lIns="121900" spcFirstLastPara="1" rIns="121900" wrap="square" tIns="609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1"/>
          <p:cNvSpPr txBox="1"/>
          <p:nvPr>
            <p:ph idx="11" type="ftr"/>
          </p:nvPr>
        </p:nvSpPr>
        <p:spPr>
          <a:xfrm>
            <a:off x="4165058" y="6357822"/>
            <a:ext cx="3860297" cy="365210"/>
          </a:xfrm>
          <a:prstGeom prst="rect">
            <a:avLst/>
          </a:prstGeom>
          <a:noFill/>
          <a:ln>
            <a:noFill/>
          </a:ln>
        </p:spPr>
        <p:txBody>
          <a:bodyPr anchorCtr="0" anchor="ctr" bIns="60950" lIns="121900" spcFirstLastPara="1" rIns="121900" wrap="square" tIns="609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1"/>
          <p:cNvSpPr txBox="1"/>
          <p:nvPr>
            <p:ph idx="12" type="sldNum"/>
          </p:nvPr>
        </p:nvSpPr>
        <p:spPr>
          <a:xfrm>
            <a:off x="8736463" y="6357822"/>
            <a:ext cx="2844430" cy="365210"/>
          </a:xfrm>
          <a:prstGeom prst="rect">
            <a:avLst/>
          </a:prstGeom>
          <a:noFill/>
          <a:ln>
            <a:noFill/>
          </a:ln>
        </p:spPr>
        <p:txBody>
          <a:bodyPr anchorCtr="0" anchor="ctr" bIns="60950" lIns="121900" spcFirstLastPara="1" rIns="121900" wrap="square" tIns="609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
        <p:nvSpPr>
          <p:cNvPr id="27" name="Google Shape;27;p51"/>
          <p:cNvSpPr txBox="1"/>
          <p:nvPr>
            <p:ph type="title"/>
          </p:nvPr>
        </p:nvSpPr>
        <p:spPr>
          <a:xfrm>
            <a:off x="609521" y="1333809"/>
            <a:ext cx="10971372" cy="781232"/>
          </a:xfrm>
          <a:prstGeom prst="rect">
            <a:avLst/>
          </a:prstGeom>
          <a:noFill/>
          <a:ln>
            <a:noFill/>
          </a:ln>
        </p:spPr>
        <p:txBody>
          <a:bodyPr anchorCtr="0" anchor="ctr" bIns="60950" lIns="121900" spcFirstLastPara="1" rIns="121900" wrap="square" tIns="60950">
            <a:normAutofit/>
          </a:bodyPr>
          <a:lstStyle>
            <a:lvl1pPr lvl="0" algn="l">
              <a:spcBef>
                <a:spcPts val="0"/>
              </a:spcBef>
              <a:spcAft>
                <a:spcPts val="0"/>
              </a:spcAft>
              <a:buClr>
                <a:schemeClr val="dk1"/>
              </a:buClr>
              <a:buSzPts val="5300"/>
              <a:buFont typeface="Arial"/>
              <a:buNone/>
              <a:defRPr b="1" i="0" sz="53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51"/>
          <p:cNvSpPr txBox="1"/>
          <p:nvPr>
            <p:ph idx="1" type="body"/>
          </p:nvPr>
        </p:nvSpPr>
        <p:spPr>
          <a:xfrm>
            <a:off x="609521" y="2371216"/>
            <a:ext cx="10971372" cy="3375277"/>
          </a:xfrm>
          <a:prstGeom prst="rect">
            <a:avLst/>
          </a:prstGeom>
          <a:noFill/>
          <a:ln>
            <a:noFill/>
          </a:ln>
        </p:spPr>
        <p:txBody>
          <a:bodyPr anchorCtr="0" anchor="t" bIns="60950" lIns="121900" spcFirstLastPara="1" rIns="121900" wrap="square" tIns="60950">
            <a:normAutofit/>
          </a:bodyPr>
          <a:lstStyle>
            <a:lvl1pPr indent="-501650" lvl="0" marL="457200" algn="l">
              <a:spcBef>
                <a:spcPts val="860"/>
              </a:spcBef>
              <a:spcAft>
                <a:spcPts val="0"/>
              </a:spcAft>
              <a:buClr>
                <a:schemeClr val="dk1"/>
              </a:buClr>
              <a:buSzPts val="4300"/>
              <a:buChar char="•"/>
              <a:defRPr b="0" i="0">
                <a:latin typeface="Arial"/>
                <a:ea typeface="Arial"/>
                <a:cs typeface="Arial"/>
                <a:sym typeface="Arial"/>
              </a:defRPr>
            </a:lvl1pPr>
            <a:lvl2pPr indent="-463550" lvl="1" marL="914400" algn="l">
              <a:spcBef>
                <a:spcPts val="740"/>
              </a:spcBef>
              <a:spcAft>
                <a:spcPts val="0"/>
              </a:spcAft>
              <a:buClr>
                <a:schemeClr val="dk1"/>
              </a:buClr>
              <a:buSzPts val="3700"/>
              <a:buChar char="–"/>
              <a:defRPr b="0" i="0">
                <a:latin typeface="Arial"/>
                <a:ea typeface="Arial"/>
                <a:cs typeface="Arial"/>
                <a:sym typeface="Arial"/>
              </a:defRPr>
            </a:lvl2pPr>
            <a:lvl3pPr indent="-431800" lvl="2" marL="1371600" algn="l">
              <a:spcBef>
                <a:spcPts val="640"/>
              </a:spcBef>
              <a:spcAft>
                <a:spcPts val="0"/>
              </a:spcAft>
              <a:buClr>
                <a:schemeClr val="dk1"/>
              </a:buClr>
              <a:buSzPts val="3200"/>
              <a:buChar char="•"/>
              <a:defRPr b="0" i="0">
                <a:latin typeface="Arial"/>
                <a:ea typeface="Arial"/>
                <a:cs typeface="Arial"/>
                <a:sym typeface="Arial"/>
              </a:defRPr>
            </a:lvl3pPr>
            <a:lvl4pPr indent="-400050" lvl="3" marL="1828800" algn="l">
              <a:spcBef>
                <a:spcPts val="540"/>
              </a:spcBef>
              <a:spcAft>
                <a:spcPts val="0"/>
              </a:spcAft>
              <a:buClr>
                <a:schemeClr val="dk1"/>
              </a:buClr>
              <a:buSzPts val="2700"/>
              <a:buChar char="–"/>
              <a:defRPr b="0" i="0">
                <a:latin typeface="Arial"/>
                <a:ea typeface="Arial"/>
                <a:cs typeface="Arial"/>
                <a:sym typeface="Arial"/>
              </a:defRPr>
            </a:lvl4pPr>
            <a:lvl5pPr indent="-400050" lvl="4" marL="2286000" algn="l">
              <a:spcBef>
                <a:spcPts val="540"/>
              </a:spcBef>
              <a:spcAft>
                <a:spcPts val="0"/>
              </a:spcAft>
              <a:buClr>
                <a:schemeClr val="dk1"/>
              </a:buClr>
              <a:buSzPts val="2700"/>
              <a:buChar char="»"/>
              <a:defRPr b="0" i="0">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9" name="Shape 29"/>
        <p:cNvGrpSpPr/>
        <p:nvPr/>
      </p:nvGrpSpPr>
      <p:grpSpPr>
        <a:xfrm>
          <a:off x="0" y="0"/>
          <a:ext cx="0" cy="0"/>
          <a:chOff x="0" y="0"/>
          <a:chExt cx="0" cy="0"/>
        </a:xfrm>
      </p:grpSpPr>
      <p:sp>
        <p:nvSpPr>
          <p:cNvPr id="30" name="Google Shape;30;p52"/>
          <p:cNvSpPr txBox="1"/>
          <p:nvPr>
            <p:ph idx="10" type="dt"/>
          </p:nvPr>
        </p:nvSpPr>
        <p:spPr>
          <a:xfrm>
            <a:off x="609521" y="6357822"/>
            <a:ext cx="2844430" cy="365210"/>
          </a:xfrm>
          <a:prstGeom prst="rect">
            <a:avLst/>
          </a:prstGeom>
          <a:noFill/>
          <a:ln>
            <a:noFill/>
          </a:ln>
        </p:spPr>
        <p:txBody>
          <a:bodyPr anchorCtr="0" anchor="ctr" bIns="60950" lIns="121900" spcFirstLastPara="1" rIns="121900" wrap="square" tIns="609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2"/>
          <p:cNvSpPr txBox="1"/>
          <p:nvPr>
            <p:ph idx="11" type="ftr"/>
          </p:nvPr>
        </p:nvSpPr>
        <p:spPr>
          <a:xfrm>
            <a:off x="4165058" y="6357822"/>
            <a:ext cx="3860297" cy="365210"/>
          </a:xfrm>
          <a:prstGeom prst="rect">
            <a:avLst/>
          </a:prstGeom>
          <a:noFill/>
          <a:ln>
            <a:noFill/>
          </a:ln>
        </p:spPr>
        <p:txBody>
          <a:bodyPr anchorCtr="0" anchor="ctr" bIns="60950" lIns="121900" spcFirstLastPara="1" rIns="121900" wrap="square" tIns="609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2"/>
          <p:cNvSpPr txBox="1"/>
          <p:nvPr>
            <p:ph idx="12" type="sldNum"/>
          </p:nvPr>
        </p:nvSpPr>
        <p:spPr>
          <a:xfrm>
            <a:off x="8736463" y="6357822"/>
            <a:ext cx="2844430" cy="365210"/>
          </a:xfrm>
          <a:prstGeom prst="rect">
            <a:avLst/>
          </a:prstGeom>
          <a:noFill/>
          <a:ln>
            <a:noFill/>
          </a:ln>
        </p:spPr>
        <p:txBody>
          <a:bodyPr anchorCtr="0" anchor="ctr" bIns="60950" lIns="121900" spcFirstLastPara="1" rIns="121900" wrap="square" tIns="609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33" name="Shape 33"/>
        <p:cNvGrpSpPr/>
        <p:nvPr/>
      </p:nvGrpSpPr>
      <p:grpSpPr>
        <a:xfrm>
          <a:off x="0" y="0"/>
          <a:ext cx="0" cy="0"/>
          <a:chOff x="0" y="0"/>
          <a:chExt cx="0" cy="0"/>
        </a:xfrm>
      </p:grpSpPr>
      <p:sp>
        <p:nvSpPr>
          <p:cNvPr id="34" name="Google Shape;34;p53"/>
          <p:cNvSpPr txBox="1"/>
          <p:nvPr>
            <p:ph type="title"/>
          </p:nvPr>
        </p:nvSpPr>
        <p:spPr>
          <a:xfrm>
            <a:off x="609521" y="274702"/>
            <a:ext cx="10971372" cy="1143265"/>
          </a:xfrm>
          <a:prstGeom prst="rect">
            <a:avLst/>
          </a:prstGeom>
          <a:noFill/>
          <a:ln>
            <a:noFill/>
          </a:ln>
        </p:spPr>
        <p:txBody>
          <a:bodyPr anchorCtr="0" anchor="ctr" bIns="60950" lIns="121900" spcFirstLastPara="1" rIns="121900" wrap="square" tIns="6095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3"/>
          <p:cNvSpPr txBox="1"/>
          <p:nvPr>
            <p:ph idx="10" type="dt"/>
          </p:nvPr>
        </p:nvSpPr>
        <p:spPr>
          <a:xfrm>
            <a:off x="609521" y="6357822"/>
            <a:ext cx="2844430" cy="365210"/>
          </a:xfrm>
          <a:prstGeom prst="rect">
            <a:avLst/>
          </a:prstGeom>
          <a:noFill/>
          <a:ln>
            <a:noFill/>
          </a:ln>
        </p:spPr>
        <p:txBody>
          <a:bodyPr anchorCtr="0" anchor="ctr" bIns="60950" lIns="121900" spcFirstLastPara="1" rIns="121900" wrap="square" tIns="609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3"/>
          <p:cNvSpPr txBox="1"/>
          <p:nvPr>
            <p:ph idx="11" type="ftr"/>
          </p:nvPr>
        </p:nvSpPr>
        <p:spPr>
          <a:xfrm>
            <a:off x="4165058" y="6357822"/>
            <a:ext cx="3860297" cy="365210"/>
          </a:xfrm>
          <a:prstGeom prst="rect">
            <a:avLst/>
          </a:prstGeom>
          <a:noFill/>
          <a:ln>
            <a:noFill/>
          </a:ln>
        </p:spPr>
        <p:txBody>
          <a:bodyPr anchorCtr="0" anchor="ctr" bIns="60950" lIns="121900" spcFirstLastPara="1" rIns="121900" wrap="square" tIns="609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3"/>
          <p:cNvSpPr txBox="1"/>
          <p:nvPr>
            <p:ph idx="12" type="sldNum"/>
          </p:nvPr>
        </p:nvSpPr>
        <p:spPr>
          <a:xfrm>
            <a:off x="8736463" y="6357822"/>
            <a:ext cx="2844430" cy="365210"/>
          </a:xfrm>
          <a:prstGeom prst="rect">
            <a:avLst/>
          </a:prstGeom>
          <a:noFill/>
          <a:ln>
            <a:noFill/>
          </a:ln>
        </p:spPr>
        <p:txBody>
          <a:bodyPr anchorCtr="0" anchor="ctr" bIns="60950" lIns="121900" spcFirstLastPara="1" rIns="121900" wrap="square" tIns="609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區段標頭" type="secHead">
  <p:cSld name="SECTION_HEADER">
    <p:spTree>
      <p:nvGrpSpPr>
        <p:cNvPr id="38" name="Shape 38"/>
        <p:cNvGrpSpPr/>
        <p:nvPr/>
      </p:nvGrpSpPr>
      <p:grpSpPr>
        <a:xfrm>
          <a:off x="0" y="0"/>
          <a:ext cx="0" cy="0"/>
          <a:chOff x="0" y="0"/>
          <a:chExt cx="0" cy="0"/>
        </a:xfrm>
      </p:grpSpPr>
      <p:sp>
        <p:nvSpPr>
          <p:cNvPr id="39" name="Google Shape;39;p54"/>
          <p:cNvSpPr txBox="1"/>
          <p:nvPr>
            <p:ph type="title"/>
          </p:nvPr>
        </p:nvSpPr>
        <p:spPr>
          <a:xfrm>
            <a:off x="962959" y="4407922"/>
            <a:ext cx="10361851" cy="1362390"/>
          </a:xfrm>
          <a:prstGeom prst="rect">
            <a:avLst/>
          </a:prstGeom>
          <a:noFill/>
          <a:ln>
            <a:noFill/>
          </a:ln>
        </p:spPr>
        <p:txBody>
          <a:bodyPr anchorCtr="0" anchor="t" bIns="60950" lIns="121900" spcFirstLastPara="1" rIns="121900" wrap="square" tIns="60950">
            <a:normAutofit/>
          </a:bodyPr>
          <a:lstStyle>
            <a:lvl1pPr lvl="0" algn="l">
              <a:spcBef>
                <a:spcPts val="0"/>
              </a:spcBef>
              <a:spcAft>
                <a:spcPts val="0"/>
              </a:spcAft>
              <a:buClr>
                <a:schemeClr val="dk1"/>
              </a:buClr>
              <a:buSzPts val="5300"/>
              <a:buFont typeface="Calibri"/>
              <a:buNone/>
              <a:defRPr b="1" sz="53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54"/>
          <p:cNvSpPr txBox="1"/>
          <p:nvPr>
            <p:ph idx="1" type="body"/>
          </p:nvPr>
        </p:nvSpPr>
        <p:spPr>
          <a:xfrm>
            <a:off x="962959" y="2907386"/>
            <a:ext cx="10361851" cy="1500534"/>
          </a:xfrm>
          <a:prstGeom prst="rect">
            <a:avLst/>
          </a:prstGeom>
          <a:noFill/>
          <a:ln>
            <a:noFill/>
          </a:ln>
        </p:spPr>
        <p:txBody>
          <a:bodyPr anchorCtr="0" anchor="b" bIns="60950" lIns="121900" spcFirstLastPara="1" rIns="121900" wrap="square" tIns="60950">
            <a:normAutofit/>
          </a:bodyPr>
          <a:lstStyle>
            <a:lvl1pPr indent="-228600" lvl="0" marL="457200" algn="l">
              <a:spcBef>
                <a:spcPts val="540"/>
              </a:spcBef>
              <a:spcAft>
                <a:spcPts val="0"/>
              </a:spcAft>
              <a:buClr>
                <a:srgbClr val="888888"/>
              </a:buClr>
              <a:buSzPts val="2700"/>
              <a:buNone/>
              <a:defRPr sz="2700">
                <a:solidFill>
                  <a:srgbClr val="888888"/>
                </a:solidFill>
              </a:defRPr>
            </a:lvl1pPr>
            <a:lvl2pPr indent="-228600" lvl="1" marL="914400" algn="l">
              <a:spcBef>
                <a:spcPts val="480"/>
              </a:spcBef>
              <a:spcAft>
                <a:spcPts val="0"/>
              </a:spcAft>
              <a:buClr>
                <a:srgbClr val="888888"/>
              </a:buClr>
              <a:buSzPts val="2400"/>
              <a:buNone/>
              <a:defRPr sz="2400">
                <a:solidFill>
                  <a:srgbClr val="888888"/>
                </a:solidFill>
              </a:defRPr>
            </a:lvl2pPr>
            <a:lvl3pPr indent="-228600" lvl="2" marL="1371600" algn="l">
              <a:spcBef>
                <a:spcPts val="420"/>
              </a:spcBef>
              <a:spcAft>
                <a:spcPts val="0"/>
              </a:spcAft>
              <a:buClr>
                <a:srgbClr val="888888"/>
              </a:buClr>
              <a:buSzPts val="2100"/>
              <a:buNone/>
              <a:defRPr sz="2100">
                <a:solidFill>
                  <a:srgbClr val="888888"/>
                </a:solidFill>
              </a:defRPr>
            </a:lvl3pPr>
            <a:lvl4pPr indent="-228600" lvl="3" marL="1828800" algn="l">
              <a:spcBef>
                <a:spcPts val="380"/>
              </a:spcBef>
              <a:spcAft>
                <a:spcPts val="0"/>
              </a:spcAft>
              <a:buClr>
                <a:srgbClr val="888888"/>
              </a:buClr>
              <a:buSzPts val="1900"/>
              <a:buNone/>
              <a:defRPr sz="1900">
                <a:solidFill>
                  <a:srgbClr val="888888"/>
                </a:solidFill>
              </a:defRPr>
            </a:lvl4pPr>
            <a:lvl5pPr indent="-228600" lvl="4" marL="2286000" algn="l">
              <a:spcBef>
                <a:spcPts val="380"/>
              </a:spcBef>
              <a:spcAft>
                <a:spcPts val="0"/>
              </a:spcAft>
              <a:buClr>
                <a:srgbClr val="888888"/>
              </a:buClr>
              <a:buSzPts val="1900"/>
              <a:buNone/>
              <a:defRPr sz="1900">
                <a:solidFill>
                  <a:srgbClr val="888888"/>
                </a:solidFill>
              </a:defRPr>
            </a:lvl5pPr>
            <a:lvl6pPr indent="-228600" lvl="5" marL="2743200" algn="l">
              <a:spcBef>
                <a:spcPts val="380"/>
              </a:spcBef>
              <a:spcAft>
                <a:spcPts val="0"/>
              </a:spcAft>
              <a:buClr>
                <a:srgbClr val="888888"/>
              </a:buClr>
              <a:buSzPts val="1900"/>
              <a:buNone/>
              <a:defRPr sz="1900">
                <a:solidFill>
                  <a:srgbClr val="888888"/>
                </a:solidFill>
              </a:defRPr>
            </a:lvl6pPr>
            <a:lvl7pPr indent="-228600" lvl="6" marL="3200400" algn="l">
              <a:spcBef>
                <a:spcPts val="380"/>
              </a:spcBef>
              <a:spcAft>
                <a:spcPts val="0"/>
              </a:spcAft>
              <a:buClr>
                <a:srgbClr val="888888"/>
              </a:buClr>
              <a:buSzPts val="1900"/>
              <a:buNone/>
              <a:defRPr sz="1900">
                <a:solidFill>
                  <a:srgbClr val="888888"/>
                </a:solidFill>
              </a:defRPr>
            </a:lvl7pPr>
            <a:lvl8pPr indent="-228600" lvl="7" marL="3657600" algn="l">
              <a:spcBef>
                <a:spcPts val="380"/>
              </a:spcBef>
              <a:spcAft>
                <a:spcPts val="0"/>
              </a:spcAft>
              <a:buClr>
                <a:srgbClr val="888888"/>
              </a:buClr>
              <a:buSzPts val="1900"/>
              <a:buNone/>
              <a:defRPr sz="1900">
                <a:solidFill>
                  <a:srgbClr val="888888"/>
                </a:solidFill>
              </a:defRPr>
            </a:lvl8pPr>
            <a:lvl9pPr indent="-228600" lvl="8" marL="4114800" algn="l">
              <a:spcBef>
                <a:spcPts val="380"/>
              </a:spcBef>
              <a:spcAft>
                <a:spcPts val="0"/>
              </a:spcAft>
              <a:buClr>
                <a:srgbClr val="888888"/>
              </a:buClr>
              <a:buSzPts val="1900"/>
              <a:buNone/>
              <a:defRPr sz="1900">
                <a:solidFill>
                  <a:srgbClr val="888888"/>
                </a:solidFill>
              </a:defRPr>
            </a:lvl9pPr>
          </a:lstStyle>
          <a:p/>
        </p:txBody>
      </p:sp>
      <p:sp>
        <p:nvSpPr>
          <p:cNvPr id="41" name="Google Shape;41;p54"/>
          <p:cNvSpPr txBox="1"/>
          <p:nvPr>
            <p:ph idx="10" type="dt"/>
          </p:nvPr>
        </p:nvSpPr>
        <p:spPr>
          <a:xfrm>
            <a:off x="609521" y="6357822"/>
            <a:ext cx="2844430" cy="365210"/>
          </a:xfrm>
          <a:prstGeom prst="rect">
            <a:avLst/>
          </a:prstGeom>
          <a:noFill/>
          <a:ln>
            <a:noFill/>
          </a:ln>
        </p:spPr>
        <p:txBody>
          <a:bodyPr anchorCtr="0" anchor="ctr" bIns="60950" lIns="121900" spcFirstLastPara="1" rIns="121900" wrap="square" tIns="609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4"/>
          <p:cNvSpPr txBox="1"/>
          <p:nvPr>
            <p:ph idx="11" type="ftr"/>
          </p:nvPr>
        </p:nvSpPr>
        <p:spPr>
          <a:xfrm>
            <a:off x="4165058" y="6357822"/>
            <a:ext cx="3860297" cy="365210"/>
          </a:xfrm>
          <a:prstGeom prst="rect">
            <a:avLst/>
          </a:prstGeom>
          <a:noFill/>
          <a:ln>
            <a:noFill/>
          </a:ln>
        </p:spPr>
        <p:txBody>
          <a:bodyPr anchorCtr="0" anchor="ctr" bIns="60950" lIns="121900" spcFirstLastPara="1" rIns="121900" wrap="square" tIns="609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4"/>
          <p:cNvSpPr txBox="1"/>
          <p:nvPr>
            <p:ph idx="12" type="sldNum"/>
          </p:nvPr>
        </p:nvSpPr>
        <p:spPr>
          <a:xfrm>
            <a:off x="8736463" y="6357822"/>
            <a:ext cx="2844430" cy="365210"/>
          </a:xfrm>
          <a:prstGeom prst="rect">
            <a:avLst/>
          </a:prstGeom>
          <a:noFill/>
          <a:ln>
            <a:noFill/>
          </a:ln>
        </p:spPr>
        <p:txBody>
          <a:bodyPr anchorCtr="0" anchor="ctr" bIns="60950" lIns="121900" spcFirstLastPara="1" rIns="121900" wrap="square" tIns="609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type="twoObj">
  <p:cSld name="TWO_OBJECTS">
    <p:spTree>
      <p:nvGrpSpPr>
        <p:cNvPr id="44" name="Shape 44"/>
        <p:cNvGrpSpPr/>
        <p:nvPr/>
      </p:nvGrpSpPr>
      <p:grpSpPr>
        <a:xfrm>
          <a:off x="0" y="0"/>
          <a:ext cx="0" cy="0"/>
          <a:chOff x="0" y="0"/>
          <a:chExt cx="0" cy="0"/>
        </a:xfrm>
      </p:grpSpPr>
      <p:sp>
        <p:nvSpPr>
          <p:cNvPr id="45" name="Google Shape;45;p55"/>
          <p:cNvSpPr txBox="1"/>
          <p:nvPr>
            <p:ph type="title"/>
          </p:nvPr>
        </p:nvSpPr>
        <p:spPr>
          <a:xfrm>
            <a:off x="609521" y="274702"/>
            <a:ext cx="10971372" cy="1143265"/>
          </a:xfrm>
          <a:prstGeom prst="rect">
            <a:avLst/>
          </a:prstGeom>
          <a:noFill/>
          <a:ln>
            <a:noFill/>
          </a:ln>
        </p:spPr>
        <p:txBody>
          <a:bodyPr anchorCtr="0" anchor="ctr" bIns="60950" lIns="121900" spcFirstLastPara="1" rIns="121900" wrap="square" tIns="6095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5"/>
          <p:cNvSpPr txBox="1"/>
          <p:nvPr>
            <p:ph idx="1" type="body"/>
          </p:nvPr>
        </p:nvSpPr>
        <p:spPr>
          <a:xfrm>
            <a:off x="609521" y="1600572"/>
            <a:ext cx="5384099" cy="4527011"/>
          </a:xfrm>
          <a:prstGeom prst="rect">
            <a:avLst/>
          </a:prstGeom>
          <a:noFill/>
          <a:ln>
            <a:noFill/>
          </a:ln>
        </p:spPr>
        <p:txBody>
          <a:bodyPr anchorCtr="0" anchor="t" bIns="60950" lIns="121900" spcFirstLastPara="1" rIns="121900" wrap="square" tIns="60950">
            <a:normAutofit/>
          </a:bodyPr>
          <a:lstStyle>
            <a:lvl1pPr indent="-463550" lvl="0" marL="457200" algn="l">
              <a:spcBef>
                <a:spcPts val="740"/>
              </a:spcBef>
              <a:spcAft>
                <a:spcPts val="0"/>
              </a:spcAft>
              <a:buClr>
                <a:schemeClr val="dk1"/>
              </a:buClr>
              <a:buSzPts val="3700"/>
              <a:buChar char="•"/>
              <a:defRPr sz="3700"/>
            </a:lvl1pPr>
            <a:lvl2pPr indent="-431800" lvl="1" marL="914400" algn="l">
              <a:spcBef>
                <a:spcPts val="640"/>
              </a:spcBef>
              <a:spcAft>
                <a:spcPts val="0"/>
              </a:spcAft>
              <a:buClr>
                <a:schemeClr val="dk1"/>
              </a:buClr>
              <a:buSzPts val="3200"/>
              <a:buChar char="–"/>
              <a:defRPr sz="3200"/>
            </a:lvl2pPr>
            <a:lvl3pPr indent="-400050" lvl="2" marL="1371600" algn="l">
              <a:spcBef>
                <a:spcPts val="540"/>
              </a:spcBef>
              <a:spcAft>
                <a:spcPts val="0"/>
              </a:spcAft>
              <a:buClr>
                <a:schemeClr val="dk1"/>
              </a:buClr>
              <a:buSzPts val="2700"/>
              <a:buChar char="•"/>
              <a:defRPr sz="2700"/>
            </a:lvl3pPr>
            <a:lvl4pPr indent="-381000" lvl="3" marL="1828800" algn="l">
              <a:spcBef>
                <a:spcPts val="480"/>
              </a:spcBef>
              <a:spcAft>
                <a:spcPts val="0"/>
              </a:spcAft>
              <a:buClr>
                <a:schemeClr val="dk1"/>
              </a:buClr>
              <a:buSzPts val="2400"/>
              <a:buChar char="–"/>
              <a:defRPr sz="2400"/>
            </a:lvl4pPr>
            <a:lvl5pPr indent="-381000" lvl="4" marL="2286000" algn="l">
              <a:spcBef>
                <a:spcPts val="480"/>
              </a:spcBef>
              <a:spcAft>
                <a:spcPts val="0"/>
              </a:spcAft>
              <a:buClr>
                <a:schemeClr val="dk1"/>
              </a:buClr>
              <a:buSzPts val="2400"/>
              <a:buChar char="»"/>
              <a:defRPr sz="2400"/>
            </a:lvl5pPr>
            <a:lvl6pPr indent="-381000" lvl="5" marL="2743200" algn="l">
              <a:spcBef>
                <a:spcPts val="480"/>
              </a:spcBef>
              <a:spcAft>
                <a:spcPts val="0"/>
              </a:spcAft>
              <a:buClr>
                <a:schemeClr val="dk1"/>
              </a:buClr>
              <a:buSzPts val="2400"/>
              <a:buChar char="•"/>
              <a:defRPr sz="2400"/>
            </a:lvl6pPr>
            <a:lvl7pPr indent="-381000" lvl="6" marL="3200400" algn="l">
              <a:spcBef>
                <a:spcPts val="480"/>
              </a:spcBef>
              <a:spcAft>
                <a:spcPts val="0"/>
              </a:spcAft>
              <a:buClr>
                <a:schemeClr val="dk1"/>
              </a:buClr>
              <a:buSzPts val="2400"/>
              <a:buChar char="•"/>
              <a:defRPr sz="2400"/>
            </a:lvl7pPr>
            <a:lvl8pPr indent="-381000" lvl="7" marL="3657600" algn="l">
              <a:spcBef>
                <a:spcPts val="480"/>
              </a:spcBef>
              <a:spcAft>
                <a:spcPts val="0"/>
              </a:spcAft>
              <a:buClr>
                <a:schemeClr val="dk1"/>
              </a:buClr>
              <a:buSzPts val="2400"/>
              <a:buChar char="•"/>
              <a:defRPr sz="2400"/>
            </a:lvl8pPr>
            <a:lvl9pPr indent="-381000" lvl="8" marL="4114800" algn="l">
              <a:spcBef>
                <a:spcPts val="480"/>
              </a:spcBef>
              <a:spcAft>
                <a:spcPts val="0"/>
              </a:spcAft>
              <a:buClr>
                <a:schemeClr val="dk1"/>
              </a:buClr>
              <a:buSzPts val="2400"/>
              <a:buChar char="•"/>
              <a:defRPr sz="2400"/>
            </a:lvl9pPr>
          </a:lstStyle>
          <a:p/>
        </p:txBody>
      </p:sp>
      <p:sp>
        <p:nvSpPr>
          <p:cNvPr id="47" name="Google Shape;47;p55"/>
          <p:cNvSpPr txBox="1"/>
          <p:nvPr>
            <p:ph idx="2" type="body"/>
          </p:nvPr>
        </p:nvSpPr>
        <p:spPr>
          <a:xfrm>
            <a:off x="6196793" y="1600572"/>
            <a:ext cx="5384099" cy="4527011"/>
          </a:xfrm>
          <a:prstGeom prst="rect">
            <a:avLst/>
          </a:prstGeom>
          <a:noFill/>
          <a:ln>
            <a:noFill/>
          </a:ln>
        </p:spPr>
        <p:txBody>
          <a:bodyPr anchorCtr="0" anchor="t" bIns="60950" lIns="121900" spcFirstLastPara="1" rIns="121900" wrap="square" tIns="60950">
            <a:normAutofit/>
          </a:bodyPr>
          <a:lstStyle>
            <a:lvl1pPr indent="-463550" lvl="0" marL="457200" algn="l">
              <a:spcBef>
                <a:spcPts val="740"/>
              </a:spcBef>
              <a:spcAft>
                <a:spcPts val="0"/>
              </a:spcAft>
              <a:buClr>
                <a:schemeClr val="dk1"/>
              </a:buClr>
              <a:buSzPts val="3700"/>
              <a:buChar char="•"/>
              <a:defRPr sz="3700"/>
            </a:lvl1pPr>
            <a:lvl2pPr indent="-431800" lvl="1" marL="914400" algn="l">
              <a:spcBef>
                <a:spcPts val="640"/>
              </a:spcBef>
              <a:spcAft>
                <a:spcPts val="0"/>
              </a:spcAft>
              <a:buClr>
                <a:schemeClr val="dk1"/>
              </a:buClr>
              <a:buSzPts val="3200"/>
              <a:buChar char="–"/>
              <a:defRPr sz="3200"/>
            </a:lvl2pPr>
            <a:lvl3pPr indent="-400050" lvl="2" marL="1371600" algn="l">
              <a:spcBef>
                <a:spcPts val="540"/>
              </a:spcBef>
              <a:spcAft>
                <a:spcPts val="0"/>
              </a:spcAft>
              <a:buClr>
                <a:schemeClr val="dk1"/>
              </a:buClr>
              <a:buSzPts val="2700"/>
              <a:buChar char="•"/>
              <a:defRPr sz="2700"/>
            </a:lvl3pPr>
            <a:lvl4pPr indent="-381000" lvl="3" marL="1828800" algn="l">
              <a:spcBef>
                <a:spcPts val="480"/>
              </a:spcBef>
              <a:spcAft>
                <a:spcPts val="0"/>
              </a:spcAft>
              <a:buClr>
                <a:schemeClr val="dk1"/>
              </a:buClr>
              <a:buSzPts val="2400"/>
              <a:buChar char="–"/>
              <a:defRPr sz="2400"/>
            </a:lvl4pPr>
            <a:lvl5pPr indent="-381000" lvl="4" marL="2286000" algn="l">
              <a:spcBef>
                <a:spcPts val="480"/>
              </a:spcBef>
              <a:spcAft>
                <a:spcPts val="0"/>
              </a:spcAft>
              <a:buClr>
                <a:schemeClr val="dk1"/>
              </a:buClr>
              <a:buSzPts val="2400"/>
              <a:buChar char="»"/>
              <a:defRPr sz="2400"/>
            </a:lvl5pPr>
            <a:lvl6pPr indent="-381000" lvl="5" marL="2743200" algn="l">
              <a:spcBef>
                <a:spcPts val="480"/>
              </a:spcBef>
              <a:spcAft>
                <a:spcPts val="0"/>
              </a:spcAft>
              <a:buClr>
                <a:schemeClr val="dk1"/>
              </a:buClr>
              <a:buSzPts val="2400"/>
              <a:buChar char="•"/>
              <a:defRPr sz="2400"/>
            </a:lvl6pPr>
            <a:lvl7pPr indent="-381000" lvl="6" marL="3200400" algn="l">
              <a:spcBef>
                <a:spcPts val="480"/>
              </a:spcBef>
              <a:spcAft>
                <a:spcPts val="0"/>
              </a:spcAft>
              <a:buClr>
                <a:schemeClr val="dk1"/>
              </a:buClr>
              <a:buSzPts val="2400"/>
              <a:buChar char="•"/>
              <a:defRPr sz="2400"/>
            </a:lvl7pPr>
            <a:lvl8pPr indent="-381000" lvl="7" marL="3657600" algn="l">
              <a:spcBef>
                <a:spcPts val="480"/>
              </a:spcBef>
              <a:spcAft>
                <a:spcPts val="0"/>
              </a:spcAft>
              <a:buClr>
                <a:schemeClr val="dk1"/>
              </a:buClr>
              <a:buSzPts val="2400"/>
              <a:buChar char="•"/>
              <a:defRPr sz="2400"/>
            </a:lvl8pPr>
            <a:lvl9pPr indent="-381000" lvl="8" marL="4114800" algn="l">
              <a:spcBef>
                <a:spcPts val="480"/>
              </a:spcBef>
              <a:spcAft>
                <a:spcPts val="0"/>
              </a:spcAft>
              <a:buClr>
                <a:schemeClr val="dk1"/>
              </a:buClr>
              <a:buSzPts val="2400"/>
              <a:buChar char="•"/>
              <a:defRPr sz="2400"/>
            </a:lvl9pPr>
          </a:lstStyle>
          <a:p/>
        </p:txBody>
      </p:sp>
      <p:sp>
        <p:nvSpPr>
          <p:cNvPr id="48" name="Google Shape;48;p55"/>
          <p:cNvSpPr txBox="1"/>
          <p:nvPr>
            <p:ph idx="10" type="dt"/>
          </p:nvPr>
        </p:nvSpPr>
        <p:spPr>
          <a:xfrm>
            <a:off x="609521" y="6357822"/>
            <a:ext cx="2844430" cy="365210"/>
          </a:xfrm>
          <a:prstGeom prst="rect">
            <a:avLst/>
          </a:prstGeom>
          <a:noFill/>
          <a:ln>
            <a:noFill/>
          </a:ln>
        </p:spPr>
        <p:txBody>
          <a:bodyPr anchorCtr="0" anchor="ctr" bIns="60950" lIns="121900" spcFirstLastPara="1" rIns="121900" wrap="square" tIns="609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55"/>
          <p:cNvSpPr txBox="1"/>
          <p:nvPr>
            <p:ph idx="11" type="ftr"/>
          </p:nvPr>
        </p:nvSpPr>
        <p:spPr>
          <a:xfrm>
            <a:off x="4165058" y="6357822"/>
            <a:ext cx="3860297" cy="365210"/>
          </a:xfrm>
          <a:prstGeom prst="rect">
            <a:avLst/>
          </a:prstGeom>
          <a:noFill/>
          <a:ln>
            <a:noFill/>
          </a:ln>
        </p:spPr>
        <p:txBody>
          <a:bodyPr anchorCtr="0" anchor="ctr" bIns="60950" lIns="121900" spcFirstLastPara="1" rIns="121900" wrap="square" tIns="609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55"/>
          <p:cNvSpPr txBox="1"/>
          <p:nvPr>
            <p:ph idx="12" type="sldNum"/>
          </p:nvPr>
        </p:nvSpPr>
        <p:spPr>
          <a:xfrm>
            <a:off x="8736463" y="6357822"/>
            <a:ext cx="2844430" cy="365210"/>
          </a:xfrm>
          <a:prstGeom prst="rect">
            <a:avLst/>
          </a:prstGeom>
          <a:noFill/>
          <a:ln>
            <a:noFill/>
          </a:ln>
        </p:spPr>
        <p:txBody>
          <a:bodyPr anchorCtr="0" anchor="ctr" bIns="60950" lIns="121900" spcFirstLastPara="1" rIns="121900" wrap="square" tIns="609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51" name="Shape 51"/>
        <p:cNvGrpSpPr/>
        <p:nvPr/>
      </p:nvGrpSpPr>
      <p:grpSpPr>
        <a:xfrm>
          <a:off x="0" y="0"/>
          <a:ext cx="0" cy="0"/>
          <a:chOff x="0" y="0"/>
          <a:chExt cx="0" cy="0"/>
        </a:xfrm>
      </p:grpSpPr>
      <p:sp>
        <p:nvSpPr>
          <p:cNvPr id="52" name="Google Shape;52;p56"/>
          <p:cNvSpPr txBox="1"/>
          <p:nvPr>
            <p:ph type="title"/>
          </p:nvPr>
        </p:nvSpPr>
        <p:spPr>
          <a:xfrm>
            <a:off x="609521" y="274702"/>
            <a:ext cx="10971372" cy="1143265"/>
          </a:xfrm>
          <a:prstGeom prst="rect">
            <a:avLst/>
          </a:prstGeom>
          <a:noFill/>
          <a:ln>
            <a:noFill/>
          </a:ln>
        </p:spPr>
        <p:txBody>
          <a:bodyPr anchorCtr="0" anchor="ctr" bIns="60950" lIns="121900" spcFirstLastPara="1" rIns="121900" wrap="square" tIns="60950">
            <a:normAutofit/>
          </a:bodyPr>
          <a:lstStyle>
            <a:lvl1pPr lvl="0" algn="ctr">
              <a:spcBef>
                <a:spcPts val="0"/>
              </a:spcBef>
              <a:spcAft>
                <a:spcPts val="0"/>
              </a:spcAft>
              <a:buClr>
                <a:schemeClr val="dk1"/>
              </a:buClr>
              <a:buSzPts val="59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56"/>
          <p:cNvSpPr txBox="1"/>
          <p:nvPr>
            <p:ph idx="1" type="body"/>
          </p:nvPr>
        </p:nvSpPr>
        <p:spPr>
          <a:xfrm>
            <a:off x="609521" y="1535469"/>
            <a:ext cx="5386216" cy="639911"/>
          </a:xfrm>
          <a:prstGeom prst="rect">
            <a:avLst/>
          </a:prstGeom>
          <a:noFill/>
          <a:ln>
            <a:noFill/>
          </a:ln>
        </p:spPr>
        <p:txBody>
          <a:bodyPr anchorCtr="0" anchor="b" bIns="60950" lIns="121900" spcFirstLastPara="1" rIns="121900" wrap="square" tIns="60950">
            <a:normAutofit/>
          </a:bodyPr>
          <a:lstStyle>
            <a:lvl1pPr indent="-228600" lvl="0" marL="457200" algn="l">
              <a:spcBef>
                <a:spcPts val="640"/>
              </a:spcBef>
              <a:spcAft>
                <a:spcPts val="0"/>
              </a:spcAft>
              <a:buClr>
                <a:schemeClr val="dk1"/>
              </a:buClr>
              <a:buSzPts val="3200"/>
              <a:buNone/>
              <a:defRPr b="1" sz="3200"/>
            </a:lvl1pPr>
            <a:lvl2pPr indent="-228600" lvl="1" marL="914400" algn="l">
              <a:spcBef>
                <a:spcPts val="540"/>
              </a:spcBef>
              <a:spcAft>
                <a:spcPts val="0"/>
              </a:spcAft>
              <a:buClr>
                <a:schemeClr val="dk1"/>
              </a:buClr>
              <a:buSzPts val="2700"/>
              <a:buNone/>
              <a:defRPr b="1" sz="2700"/>
            </a:lvl2pPr>
            <a:lvl3pPr indent="-228600" lvl="2" marL="1371600" algn="l">
              <a:spcBef>
                <a:spcPts val="480"/>
              </a:spcBef>
              <a:spcAft>
                <a:spcPts val="0"/>
              </a:spcAft>
              <a:buClr>
                <a:schemeClr val="dk1"/>
              </a:buClr>
              <a:buSzPts val="2400"/>
              <a:buNone/>
              <a:defRPr b="1" sz="2400"/>
            </a:lvl3pPr>
            <a:lvl4pPr indent="-228600" lvl="3" marL="1828800" algn="l">
              <a:spcBef>
                <a:spcPts val="420"/>
              </a:spcBef>
              <a:spcAft>
                <a:spcPts val="0"/>
              </a:spcAft>
              <a:buClr>
                <a:schemeClr val="dk1"/>
              </a:buClr>
              <a:buSzPts val="2100"/>
              <a:buNone/>
              <a:defRPr b="1" sz="2100"/>
            </a:lvl4pPr>
            <a:lvl5pPr indent="-228600" lvl="4" marL="2286000" algn="l">
              <a:spcBef>
                <a:spcPts val="420"/>
              </a:spcBef>
              <a:spcAft>
                <a:spcPts val="0"/>
              </a:spcAft>
              <a:buClr>
                <a:schemeClr val="dk1"/>
              </a:buClr>
              <a:buSzPts val="2100"/>
              <a:buNone/>
              <a:defRPr b="1" sz="2100"/>
            </a:lvl5pPr>
            <a:lvl6pPr indent="-228600" lvl="5" marL="2743200" algn="l">
              <a:spcBef>
                <a:spcPts val="420"/>
              </a:spcBef>
              <a:spcAft>
                <a:spcPts val="0"/>
              </a:spcAft>
              <a:buClr>
                <a:schemeClr val="dk1"/>
              </a:buClr>
              <a:buSzPts val="2100"/>
              <a:buNone/>
              <a:defRPr b="1" sz="2100"/>
            </a:lvl6pPr>
            <a:lvl7pPr indent="-228600" lvl="6" marL="3200400" algn="l">
              <a:spcBef>
                <a:spcPts val="420"/>
              </a:spcBef>
              <a:spcAft>
                <a:spcPts val="0"/>
              </a:spcAft>
              <a:buClr>
                <a:schemeClr val="dk1"/>
              </a:buClr>
              <a:buSzPts val="2100"/>
              <a:buNone/>
              <a:defRPr b="1" sz="2100"/>
            </a:lvl7pPr>
            <a:lvl8pPr indent="-228600" lvl="7" marL="3657600" algn="l">
              <a:spcBef>
                <a:spcPts val="420"/>
              </a:spcBef>
              <a:spcAft>
                <a:spcPts val="0"/>
              </a:spcAft>
              <a:buClr>
                <a:schemeClr val="dk1"/>
              </a:buClr>
              <a:buSzPts val="2100"/>
              <a:buNone/>
              <a:defRPr b="1" sz="2100"/>
            </a:lvl8pPr>
            <a:lvl9pPr indent="-228600" lvl="8" marL="4114800" algn="l">
              <a:spcBef>
                <a:spcPts val="420"/>
              </a:spcBef>
              <a:spcAft>
                <a:spcPts val="0"/>
              </a:spcAft>
              <a:buClr>
                <a:schemeClr val="dk1"/>
              </a:buClr>
              <a:buSzPts val="2100"/>
              <a:buNone/>
              <a:defRPr b="1" sz="2100"/>
            </a:lvl9pPr>
          </a:lstStyle>
          <a:p/>
        </p:txBody>
      </p:sp>
      <p:sp>
        <p:nvSpPr>
          <p:cNvPr id="54" name="Google Shape;54;p56"/>
          <p:cNvSpPr txBox="1"/>
          <p:nvPr>
            <p:ph idx="2" type="body"/>
          </p:nvPr>
        </p:nvSpPr>
        <p:spPr>
          <a:xfrm>
            <a:off x="609521" y="2175378"/>
            <a:ext cx="5386216" cy="3952203"/>
          </a:xfrm>
          <a:prstGeom prst="rect">
            <a:avLst/>
          </a:prstGeom>
          <a:noFill/>
          <a:ln>
            <a:noFill/>
          </a:ln>
        </p:spPr>
        <p:txBody>
          <a:bodyPr anchorCtr="0" anchor="t" bIns="60950" lIns="121900" spcFirstLastPara="1" rIns="121900" wrap="square" tIns="60950">
            <a:normAutofit/>
          </a:bodyPr>
          <a:lstStyle>
            <a:lvl1pPr indent="-431800" lvl="0" marL="457200" algn="l">
              <a:spcBef>
                <a:spcPts val="640"/>
              </a:spcBef>
              <a:spcAft>
                <a:spcPts val="0"/>
              </a:spcAft>
              <a:buClr>
                <a:schemeClr val="dk1"/>
              </a:buClr>
              <a:buSzPts val="3200"/>
              <a:buChar char="•"/>
              <a:defRPr sz="3200"/>
            </a:lvl1pPr>
            <a:lvl2pPr indent="-400050" lvl="1" marL="914400" algn="l">
              <a:spcBef>
                <a:spcPts val="540"/>
              </a:spcBef>
              <a:spcAft>
                <a:spcPts val="0"/>
              </a:spcAft>
              <a:buClr>
                <a:schemeClr val="dk1"/>
              </a:buClr>
              <a:buSzPts val="2700"/>
              <a:buChar char="–"/>
              <a:defRPr sz="2700"/>
            </a:lvl2pPr>
            <a:lvl3pPr indent="-381000" lvl="2" marL="1371600" algn="l">
              <a:spcBef>
                <a:spcPts val="480"/>
              </a:spcBef>
              <a:spcAft>
                <a:spcPts val="0"/>
              </a:spcAft>
              <a:buClr>
                <a:schemeClr val="dk1"/>
              </a:buClr>
              <a:buSzPts val="2400"/>
              <a:buChar char="•"/>
              <a:defRPr sz="2400"/>
            </a:lvl3pPr>
            <a:lvl4pPr indent="-361950" lvl="3" marL="1828800" algn="l">
              <a:spcBef>
                <a:spcPts val="420"/>
              </a:spcBef>
              <a:spcAft>
                <a:spcPts val="0"/>
              </a:spcAft>
              <a:buClr>
                <a:schemeClr val="dk1"/>
              </a:buClr>
              <a:buSzPts val="2100"/>
              <a:buChar char="–"/>
              <a:defRPr sz="2100"/>
            </a:lvl4pPr>
            <a:lvl5pPr indent="-361950" lvl="4" marL="2286000" algn="l">
              <a:spcBef>
                <a:spcPts val="420"/>
              </a:spcBef>
              <a:spcAft>
                <a:spcPts val="0"/>
              </a:spcAft>
              <a:buClr>
                <a:schemeClr val="dk1"/>
              </a:buClr>
              <a:buSzPts val="2100"/>
              <a:buChar char="»"/>
              <a:defRPr sz="2100"/>
            </a:lvl5pPr>
            <a:lvl6pPr indent="-361950" lvl="5" marL="2743200" algn="l">
              <a:spcBef>
                <a:spcPts val="420"/>
              </a:spcBef>
              <a:spcAft>
                <a:spcPts val="0"/>
              </a:spcAft>
              <a:buClr>
                <a:schemeClr val="dk1"/>
              </a:buClr>
              <a:buSzPts val="2100"/>
              <a:buChar char="•"/>
              <a:defRPr sz="2100"/>
            </a:lvl6pPr>
            <a:lvl7pPr indent="-361950" lvl="6" marL="3200400" algn="l">
              <a:spcBef>
                <a:spcPts val="420"/>
              </a:spcBef>
              <a:spcAft>
                <a:spcPts val="0"/>
              </a:spcAft>
              <a:buClr>
                <a:schemeClr val="dk1"/>
              </a:buClr>
              <a:buSzPts val="2100"/>
              <a:buChar char="•"/>
              <a:defRPr sz="2100"/>
            </a:lvl7pPr>
            <a:lvl8pPr indent="-361950" lvl="7" marL="3657600" algn="l">
              <a:spcBef>
                <a:spcPts val="420"/>
              </a:spcBef>
              <a:spcAft>
                <a:spcPts val="0"/>
              </a:spcAft>
              <a:buClr>
                <a:schemeClr val="dk1"/>
              </a:buClr>
              <a:buSzPts val="2100"/>
              <a:buChar char="•"/>
              <a:defRPr sz="2100"/>
            </a:lvl8pPr>
            <a:lvl9pPr indent="-361950" lvl="8" marL="4114800" algn="l">
              <a:spcBef>
                <a:spcPts val="420"/>
              </a:spcBef>
              <a:spcAft>
                <a:spcPts val="0"/>
              </a:spcAft>
              <a:buClr>
                <a:schemeClr val="dk1"/>
              </a:buClr>
              <a:buSzPts val="2100"/>
              <a:buChar char="•"/>
              <a:defRPr sz="2100"/>
            </a:lvl9pPr>
          </a:lstStyle>
          <a:p/>
        </p:txBody>
      </p:sp>
      <p:sp>
        <p:nvSpPr>
          <p:cNvPr id="55" name="Google Shape;55;p56"/>
          <p:cNvSpPr txBox="1"/>
          <p:nvPr>
            <p:ph idx="3" type="body"/>
          </p:nvPr>
        </p:nvSpPr>
        <p:spPr>
          <a:xfrm>
            <a:off x="6192562" y="1535469"/>
            <a:ext cx="5388332" cy="639911"/>
          </a:xfrm>
          <a:prstGeom prst="rect">
            <a:avLst/>
          </a:prstGeom>
          <a:noFill/>
          <a:ln>
            <a:noFill/>
          </a:ln>
        </p:spPr>
        <p:txBody>
          <a:bodyPr anchorCtr="0" anchor="b" bIns="60950" lIns="121900" spcFirstLastPara="1" rIns="121900" wrap="square" tIns="60950">
            <a:normAutofit/>
          </a:bodyPr>
          <a:lstStyle>
            <a:lvl1pPr indent="-228600" lvl="0" marL="457200" algn="l">
              <a:spcBef>
                <a:spcPts val="640"/>
              </a:spcBef>
              <a:spcAft>
                <a:spcPts val="0"/>
              </a:spcAft>
              <a:buClr>
                <a:schemeClr val="dk1"/>
              </a:buClr>
              <a:buSzPts val="3200"/>
              <a:buNone/>
              <a:defRPr b="1" sz="3200"/>
            </a:lvl1pPr>
            <a:lvl2pPr indent="-228600" lvl="1" marL="914400" algn="l">
              <a:spcBef>
                <a:spcPts val="540"/>
              </a:spcBef>
              <a:spcAft>
                <a:spcPts val="0"/>
              </a:spcAft>
              <a:buClr>
                <a:schemeClr val="dk1"/>
              </a:buClr>
              <a:buSzPts val="2700"/>
              <a:buNone/>
              <a:defRPr b="1" sz="2700"/>
            </a:lvl2pPr>
            <a:lvl3pPr indent="-228600" lvl="2" marL="1371600" algn="l">
              <a:spcBef>
                <a:spcPts val="480"/>
              </a:spcBef>
              <a:spcAft>
                <a:spcPts val="0"/>
              </a:spcAft>
              <a:buClr>
                <a:schemeClr val="dk1"/>
              </a:buClr>
              <a:buSzPts val="2400"/>
              <a:buNone/>
              <a:defRPr b="1" sz="2400"/>
            </a:lvl3pPr>
            <a:lvl4pPr indent="-228600" lvl="3" marL="1828800" algn="l">
              <a:spcBef>
                <a:spcPts val="420"/>
              </a:spcBef>
              <a:spcAft>
                <a:spcPts val="0"/>
              </a:spcAft>
              <a:buClr>
                <a:schemeClr val="dk1"/>
              </a:buClr>
              <a:buSzPts val="2100"/>
              <a:buNone/>
              <a:defRPr b="1" sz="2100"/>
            </a:lvl4pPr>
            <a:lvl5pPr indent="-228600" lvl="4" marL="2286000" algn="l">
              <a:spcBef>
                <a:spcPts val="420"/>
              </a:spcBef>
              <a:spcAft>
                <a:spcPts val="0"/>
              </a:spcAft>
              <a:buClr>
                <a:schemeClr val="dk1"/>
              </a:buClr>
              <a:buSzPts val="2100"/>
              <a:buNone/>
              <a:defRPr b="1" sz="2100"/>
            </a:lvl5pPr>
            <a:lvl6pPr indent="-228600" lvl="5" marL="2743200" algn="l">
              <a:spcBef>
                <a:spcPts val="420"/>
              </a:spcBef>
              <a:spcAft>
                <a:spcPts val="0"/>
              </a:spcAft>
              <a:buClr>
                <a:schemeClr val="dk1"/>
              </a:buClr>
              <a:buSzPts val="2100"/>
              <a:buNone/>
              <a:defRPr b="1" sz="2100"/>
            </a:lvl6pPr>
            <a:lvl7pPr indent="-228600" lvl="6" marL="3200400" algn="l">
              <a:spcBef>
                <a:spcPts val="420"/>
              </a:spcBef>
              <a:spcAft>
                <a:spcPts val="0"/>
              </a:spcAft>
              <a:buClr>
                <a:schemeClr val="dk1"/>
              </a:buClr>
              <a:buSzPts val="2100"/>
              <a:buNone/>
              <a:defRPr b="1" sz="2100"/>
            </a:lvl7pPr>
            <a:lvl8pPr indent="-228600" lvl="7" marL="3657600" algn="l">
              <a:spcBef>
                <a:spcPts val="420"/>
              </a:spcBef>
              <a:spcAft>
                <a:spcPts val="0"/>
              </a:spcAft>
              <a:buClr>
                <a:schemeClr val="dk1"/>
              </a:buClr>
              <a:buSzPts val="2100"/>
              <a:buNone/>
              <a:defRPr b="1" sz="2100"/>
            </a:lvl8pPr>
            <a:lvl9pPr indent="-228600" lvl="8" marL="4114800" algn="l">
              <a:spcBef>
                <a:spcPts val="420"/>
              </a:spcBef>
              <a:spcAft>
                <a:spcPts val="0"/>
              </a:spcAft>
              <a:buClr>
                <a:schemeClr val="dk1"/>
              </a:buClr>
              <a:buSzPts val="2100"/>
              <a:buNone/>
              <a:defRPr b="1" sz="2100"/>
            </a:lvl9pPr>
          </a:lstStyle>
          <a:p/>
        </p:txBody>
      </p:sp>
      <p:sp>
        <p:nvSpPr>
          <p:cNvPr id="56" name="Google Shape;56;p56"/>
          <p:cNvSpPr txBox="1"/>
          <p:nvPr>
            <p:ph idx="4" type="body"/>
          </p:nvPr>
        </p:nvSpPr>
        <p:spPr>
          <a:xfrm>
            <a:off x="6192562" y="2175378"/>
            <a:ext cx="5388332" cy="3952203"/>
          </a:xfrm>
          <a:prstGeom prst="rect">
            <a:avLst/>
          </a:prstGeom>
          <a:noFill/>
          <a:ln>
            <a:noFill/>
          </a:ln>
        </p:spPr>
        <p:txBody>
          <a:bodyPr anchorCtr="0" anchor="t" bIns="60950" lIns="121900" spcFirstLastPara="1" rIns="121900" wrap="square" tIns="60950">
            <a:normAutofit/>
          </a:bodyPr>
          <a:lstStyle>
            <a:lvl1pPr indent="-431800" lvl="0" marL="457200" algn="l">
              <a:spcBef>
                <a:spcPts val="640"/>
              </a:spcBef>
              <a:spcAft>
                <a:spcPts val="0"/>
              </a:spcAft>
              <a:buClr>
                <a:schemeClr val="dk1"/>
              </a:buClr>
              <a:buSzPts val="3200"/>
              <a:buChar char="•"/>
              <a:defRPr sz="3200"/>
            </a:lvl1pPr>
            <a:lvl2pPr indent="-400050" lvl="1" marL="914400" algn="l">
              <a:spcBef>
                <a:spcPts val="540"/>
              </a:spcBef>
              <a:spcAft>
                <a:spcPts val="0"/>
              </a:spcAft>
              <a:buClr>
                <a:schemeClr val="dk1"/>
              </a:buClr>
              <a:buSzPts val="2700"/>
              <a:buChar char="–"/>
              <a:defRPr sz="2700"/>
            </a:lvl2pPr>
            <a:lvl3pPr indent="-381000" lvl="2" marL="1371600" algn="l">
              <a:spcBef>
                <a:spcPts val="480"/>
              </a:spcBef>
              <a:spcAft>
                <a:spcPts val="0"/>
              </a:spcAft>
              <a:buClr>
                <a:schemeClr val="dk1"/>
              </a:buClr>
              <a:buSzPts val="2400"/>
              <a:buChar char="•"/>
              <a:defRPr sz="2400"/>
            </a:lvl3pPr>
            <a:lvl4pPr indent="-361950" lvl="3" marL="1828800" algn="l">
              <a:spcBef>
                <a:spcPts val="420"/>
              </a:spcBef>
              <a:spcAft>
                <a:spcPts val="0"/>
              </a:spcAft>
              <a:buClr>
                <a:schemeClr val="dk1"/>
              </a:buClr>
              <a:buSzPts val="2100"/>
              <a:buChar char="–"/>
              <a:defRPr sz="2100"/>
            </a:lvl4pPr>
            <a:lvl5pPr indent="-361950" lvl="4" marL="2286000" algn="l">
              <a:spcBef>
                <a:spcPts val="420"/>
              </a:spcBef>
              <a:spcAft>
                <a:spcPts val="0"/>
              </a:spcAft>
              <a:buClr>
                <a:schemeClr val="dk1"/>
              </a:buClr>
              <a:buSzPts val="2100"/>
              <a:buChar char="»"/>
              <a:defRPr sz="2100"/>
            </a:lvl5pPr>
            <a:lvl6pPr indent="-361950" lvl="5" marL="2743200" algn="l">
              <a:spcBef>
                <a:spcPts val="420"/>
              </a:spcBef>
              <a:spcAft>
                <a:spcPts val="0"/>
              </a:spcAft>
              <a:buClr>
                <a:schemeClr val="dk1"/>
              </a:buClr>
              <a:buSzPts val="2100"/>
              <a:buChar char="•"/>
              <a:defRPr sz="2100"/>
            </a:lvl6pPr>
            <a:lvl7pPr indent="-361950" lvl="6" marL="3200400" algn="l">
              <a:spcBef>
                <a:spcPts val="420"/>
              </a:spcBef>
              <a:spcAft>
                <a:spcPts val="0"/>
              </a:spcAft>
              <a:buClr>
                <a:schemeClr val="dk1"/>
              </a:buClr>
              <a:buSzPts val="2100"/>
              <a:buChar char="•"/>
              <a:defRPr sz="2100"/>
            </a:lvl7pPr>
            <a:lvl8pPr indent="-361950" lvl="7" marL="3657600" algn="l">
              <a:spcBef>
                <a:spcPts val="420"/>
              </a:spcBef>
              <a:spcAft>
                <a:spcPts val="0"/>
              </a:spcAft>
              <a:buClr>
                <a:schemeClr val="dk1"/>
              </a:buClr>
              <a:buSzPts val="2100"/>
              <a:buChar char="•"/>
              <a:defRPr sz="2100"/>
            </a:lvl8pPr>
            <a:lvl9pPr indent="-361950" lvl="8" marL="4114800" algn="l">
              <a:spcBef>
                <a:spcPts val="420"/>
              </a:spcBef>
              <a:spcAft>
                <a:spcPts val="0"/>
              </a:spcAft>
              <a:buClr>
                <a:schemeClr val="dk1"/>
              </a:buClr>
              <a:buSzPts val="2100"/>
              <a:buChar char="•"/>
              <a:defRPr sz="2100"/>
            </a:lvl9pPr>
          </a:lstStyle>
          <a:p/>
        </p:txBody>
      </p:sp>
      <p:sp>
        <p:nvSpPr>
          <p:cNvPr id="57" name="Google Shape;57;p56"/>
          <p:cNvSpPr txBox="1"/>
          <p:nvPr>
            <p:ph idx="10" type="dt"/>
          </p:nvPr>
        </p:nvSpPr>
        <p:spPr>
          <a:xfrm>
            <a:off x="609521" y="6357822"/>
            <a:ext cx="2844430" cy="365210"/>
          </a:xfrm>
          <a:prstGeom prst="rect">
            <a:avLst/>
          </a:prstGeom>
          <a:noFill/>
          <a:ln>
            <a:noFill/>
          </a:ln>
        </p:spPr>
        <p:txBody>
          <a:bodyPr anchorCtr="0" anchor="ctr" bIns="60950" lIns="121900" spcFirstLastPara="1" rIns="121900" wrap="square" tIns="609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56"/>
          <p:cNvSpPr txBox="1"/>
          <p:nvPr>
            <p:ph idx="11" type="ftr"/>
          </p:nvPr>
        </p:nvSpPr>
        <p:spPr>
          <a:xfrm>
            <a:off x="4165058" y="6357822"/>
            <a:ext cx="3860297" cy="365210"/>
          </a:xfrm>
          <a:prstGeom prst="rect">
            <a:avLst/>
          </a:prstGeom>
          <a:noFill/>
          <a:ln>
            <a:noFill/>
          </a:ln>
        </p:spPr>
        <p:txBody>
          <a:bodyPr anchorCtr="0" anchor="ctr" bIns="60950" lIns="121900" spcFirstLastPara="1" rIns="121900" wrap="square" tIns="609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6"/>
          <p:cNvSpPr txBox="1"/>
          <p:nvPr>
            <p:ph idx="12" type="sldNum"/>
          </p:nvPr>
        </p:nvSpPr>
        <p:spPr>
          <a:xfrm>
            <a:off x="8736463" y="6357822"/>
            <a:ext cx="2844430" cy="365210"/>
          </a:xfrm>
          <a:prstGeom prst="rect">
            <a:avLst/>
          </a:prstGeom>
          <a:noFill/>
          <a:ln>
            <a:noFill/>
          </a:ln>
        </p:spPr>
        <p:txBody>
          <a:bodyPr anchorCtr="0" anchor="ctr" bIns="60950" lIns="121900" spcFirstLastPara="1" rIns="121900" wrap="square" tIns="609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type="objTx">
  <p:cSld name="OBJECT_WITH_CAPTION_TEXT">
    <p:spTree>
      <p:nvGrpSpPr>
        <p:cNvPr id="60" name="Shape 60"/>
        <p:cNvGrpSpPr/>
        <p:nvPr/>
      </p:nvGrpSpPr>
      <p:grpSpPr>
        <a:xfrm>
          <a:off x="0" y="0"/>
          <a:ext cx="0" cy="0"/>
          <a:chOff x="0" y="0"/>
          <a:chExt cx="0" cy="0"/>
        </a:xfrm>
      </p:grpSpPr>
      <p:sp>
        <p:nvSpPr>
          <p:cNvPr id="61" name="Google Shape;61;p57"/>
          <p:cNvSpPr txBox="1"/>
          <p:nvPr>
            <p:ph type="title"/>
          </p:nvPr>
        </p:nvSpPr>
        <p:spPr>
          <a:xfrm>
            <a:off x="609523" y="273112"/>
            <a:ext cx="4010562" cy="1162320"/>
          </a:xfrm>
          <a:prstGeom prst="rect">
            <a:avLst/>
          </a:prstGeom>
          <a:noFill/>
          <a:ln>
            <a:noFill/>
          </a:ln>
        </p:spPr>
        <p:txBody>
          <a:bodyPr anchorCtr="0" anchor="b" bIns="60950" lIns="121900" spcFirstLastPara="1" rIns="121900" wrap="square" tIns="60950">
            <a:normAutofit/>
          </a:bodyPr>
          <a:lstStyle>
            <a:lvl1pPr lvl="0" algn="l">
              <a:spcBef>
                <a:spcPts val="0"/>
              </a:spcBef>
              <a:spcAft>
                <a:spcPts val="0"/>
              </a:spcAft>
              <a:buClr>
                <a:schemeClr val="dk1"/>
              </a:buClr>
              <a:buSzPts val="2700"/>
              <a:buFont typeface="Calibri"/>
              <a:buNone/>
              <a:defRPr b="1"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57"/>
          <p:cNvSpPr txBox="1"/>
          <p:nvPr>
            <p:ph idx="1" type="body"/>
          </p:nvPr>
        </p:nvSpPr>
        <p:spPr>
          <a:xfrm>
            <a:off x="4766113" y="273114"/>
            <a:ext cx="6814779" cy="5854469"/>
          </a:xfrm>
          <a:prstGeom prst="rect">
            <a:avLst/>
          </a:prstGeom>
          <a:noFill/>
          <a:ln>
            <a:noFill/>
          </a:ln>
        </p:spPr>
        <p:txBody>
          <a:bodyPr anchorCtr="0" anchor="t" bIns="60950" lIns="121900" spcFirstLastPara="1" rIns="121900" wrap="square" tIns="60950">
            <a:normAutofit/>
          </a:bodyPr>
          <a:lstStyle>
            <a:lvl1pPr indent="-501650" lvl="0" marL="457200" algn="l">
              <a:spcBef>
                <a:spcPts val="860"/>
              </a:spcBef>
              <a:spcAft>
                <a:spcPts val="0"/>
              </a:spcAft>
              <a:buClr>
                <a:schemeClr val="dk1"/>
              </a:buClr>
              <a:buSzPts val="4300"/>
              <a:buChar char="•"/>
              <a:defRPr sz="4300"/>
            </a:lvl1pPr>
            <a:lvl2pPr indent="-463550" lvl="1" marL="914400" algn="l">
              <a:spcBef>
                <a:spcPts val="740"/>
              </a:spcBef>
              <a:spcAft>
                <a:spcPts val="0"/>
              </a:spcAft>
              <a:buClr>
                <a:schemeClr val="dk1"/>
              </a:buClr>
              <a:buSzPts val="3700"/>
              <a:buChar char="–"/>
              <a:defRPr sz="3700"/>
            </a:lvl2pPr>
            <a:lvl3pPr indent="-431800" lvl="2" marL="1371600" algn="l">
              <a:spcBef>
                <a:spcPts val="640"/>
              </a:spcBef>
              <a:spcAft>
                <a:spcPts val="0"/>
              </a:spcAft>
              <a:buClr>
                <a:schemeClr val="dk1"/>
              </a:buClr>
              <a:buSzPts val="3200"/>
              <a:buChar char="•"/>
              <a:defRPr sz="3200"/>
            </a:lvl3pPr>
            <a:lvl4pPr indent="-400050" lvl="3" marL="1828800" algn="l">
              <a:spcBef>
                <a:spcPts val="540"/>
              </a:spcBef>
              <a:spcAft>
                <a:spcPts val="0"/>
              </a:spcAft>
              <a:buClr>
                <a:schemeClr val="dk1"/>
              </a:buClr>
              <a:buSzPts val="2700"/>
              <a:buChar char="–"/>
              <a:defRPr sz="2700"/>
            </a:lvl4pPr>
            <a:lvl5pPr indent="-400050" lvl="4" marL="2286000" algn="l">
              <a:spcBef>
                <a:spcPts val="540"/>
              </a:spcBef>
              <a:spcAft>
                <a:spcPts val="0"/>
              </a:spcAft>
              <a:buClr>
                <a:schemeClr val="dk1"/>
              </a:buClr>
              <a:buSzPts val="2700"/>
              <a:buChar char="»"/>
              <a:defRPr sz="2700"/>
            </a:lvl5pPr>
            <a:lvl6pPr indent="-400050" lvl="5" marL="2743200" algn="l">
              <a:spcBef>
                <a:spcPts val="540"/>
              </a:spcBef>
              <a:spcAft>
                <a:spcPts val="0"/>
              </a:spcAft>
              <a:buClr>
                <a:schemeClr val="dk1"/>
              </a:buClr>
              <a:buSzPts val="2700"/>
              <a:buChar char="•"/>
              <a:defRPr sz="2700"/>
            </a:lvl6pPr>
            <a:lvl7pPr indent="-400050" lvl="6" marL="3200400" algn="l">
              <a:spcBef>
                <a:spcPts val="540"/>
              </a:spcBef>
              <a:spcAft>
                <a:spcPts val="0"/>
              </a:spcAft>
              <a:buClr>
                <a:schemeClr val="dk1"/>
              </a:buClr>
              <a:buSzPts val="2700"/>
              <a:buChar char="•"/>
              <a:defRPr sz="2700"/>
            </a:lvl7pPr>
            <a:lvl8pPr indent="-400050" lvl="7" marL="3657600" algn="l">
              <a:spcBef>
                <a:spcPts val="540"/>
              </a:spcBef>
              <a:spcAft>
                <a:spcPts val="0"/>
              </a:spcAft>
              <a:buClr>
                <a:schemeClr val="dk1"/>
              </a:buClr>
              <a:buSzPts val="2700"/>
              <a:buChar char="•"/>
              <a:defRPr sz="2700"/>
            </a:lvl8pPr>
            <a:lvl9pPr indent="-400050" lvl="8" marL="4114800" algn="l">
              <a:spcBef>
                <a:spcPts val="540"/>
              </a:spcBef>
              <a:spcAft>
                <a:spcPts val="0"/>
              </a:spcAft>
              <a:buClr>
                <a:schemeClr val="dk1"/>
              </a:buClr>
              <a:buSzPts val="2700"/>
              <a:buChar char="•"/>
              <a:defRPr sz="2700"/>
            </a:lvl9pPr>
          </a:lstStyle>
          <a:p/>
        </p:txBody>
      </p:sp>
      <p:sp>
        <p:nvSpPr>
          <p:cNvPr id="63" name="Google Shape;63;p57"/>
          <p:cNvSpPr txBox="1"/>
          <p:nvPr>
            <p:ph idx="2" type="body"/>
          </p:nvPr>
        </p:nvSpPr>
        <p:spPr>
          <a:xfrm>
            <a:off x="609523" y="1435434"/>
            <a:ext cx="4010562" cy="4692149"/>
          </a:xfrm>
          <a:prstGeom prst="rect">
            <a:avLst/>
          </a:prstGeom>
          <a:noFill/>
          <a:ln>
            <a:noFill/>
          </a:ln>
        </p:spPr>
        <p:txBody>
          <a:bodyPr anchorCtr="0" anchor="t" bIns="60950" lIns="121900" spcFirstLastPara="1" rIns="121900" wrap="square" tIns="60950">
            <a:normAutofit/>
          </a:bodyPr>
          <a:lstStyle>
            <a:lvl1pPr indent="-228600" lvl="0" marL="457200" algn="l">
              <a:spcBef>
                <a:spcPts val="380"/>
              </a:spcBef>
              <a:spcAft>
                <a:spcPts val="0"/>
              </a:spcAft>
              <a:buClr>
                <a:schemeClr val="dk1"/>
              </a:buClr>
              <a:buSzPts val="1900"/>
              <a:buNone/>
              <a:defRPr sz="1900"/>
            </a:lvl1pPr>
            <a:lvl2pPr indent="-228600" lvl="1" marL="914400" algn="l">
              <a:spcBef>
                <a:spcPts val="320"/>
              </a:spcBef>
              <a:spcAft>
                <a:spcPts val="0"/>
              </a:spcAft>
              <a:buClr>
                <a:schemeClr val="dk1"/>
              </a:buClr>
              <a:buSzPts val="1600"/>
              <a:buNone/>
              <a:defRPr sz="1600"/>
            </a:lvl2pPr>
            <a:lvl3pPr indent="-228600" lvl="2" marL="1371600" algn="l">
              <a:spcBef>
                <a:spcPts val="260"/>
              </a:spcBef>
              <a:spcAft>
                <a:spcPts val="0"/>
              </a:spcAft>
              <a:buClr>
                <a:schemeClr val="dk1"/>
              </a:buClr>
              <a:buSzPts val="1300"/>
              <a:buNone/>
              <a:defRPr sz="1300"/>
            </a:lvl3pPr>
            <a:lvl4pPr indent="-228600" lvl="3" marL="1828800" algn="l">
              <a:spcBef>
                <a:spcPts val="240"/>
              </a:spcBef>
              <a:spcAft>
                <a:spcPts val="0"/>
              </a:spcAft>
              <a:buClr>
                <a:schemeClr val="dk1"/>
              </a:buClr>
              <a:buSzPts val="1200"/>
              <a:buNone/>
              <a:defRPr sz="1200"/>
            </a:lvl4pPr>
            <a:lvl5pPr indent="-228600" lvl="4" marL="2286000" algn="l">
              <a:spcBef>
                <a:spcPts val="240"/>
              </a:spcBef>
              <a:spcAft>
                <a:spcPts val="0"/>
              </a:spcAft>
              <a:buClr>
                <a:schemeClr val="dk1"/>
              </a:buClr>
              <a:buSzPts val="1200"/>
              <a:buNone/>
              <a:defRPr sz="1200"/>
            </a:lvl5pPr>
            <a:lvl6pPr indent="-228600" lvl="5" marL="2743200" algn="l">
              <a:spcBef>
                <a:spcPts val="240"/>
              </a:spcBef>
              <a:spcAft>
                <a:spcPts val="0"/>
              </a:spcAft>
              <a:buClr>
                <a:schemeClr val="dk1"/>
              </a:buClr>
              <a:buSzPts val="1200"/>
              <a:buNone/>
              <a:defRPr sz="1200"/>
            </a:lvl6pPr>
            <a:lvl7pPr indent="-228600" lvl="6" marL="3200400" algn="l">
              <a:spcBef>
                <a:spcPts val="240"/>
              </a:spcBef>
              <a:spcAft>
                <a:spcPts val="0"/>
              </a:spcAft>
              <a:buClr>
                <a:schemeClr val="dk1"/>
              </a:buClr>
              <a:buSzPts val="1200"/>
              <a:buNone/>
              <a:defRPr sz="1200"/>
            </a:lvl7pPr>
            <a:lvl8pPr indent="-228600" lvl="7" marL="3657600" algn="l">
              <a:spcBef>
                <a:spcPts val="240"/>
              </a:spcBef>
              <a:spcAft>
                <a:spcPts val="0"/>
              </a:spcAft>
              <a:buClr>
                <a:schemeClr val="dk1"/>
              </a:buClr>
              <a:buSzPts val="1200"/>
              <a:buNone/>
              <a:defRPr sz="1200"/>
            </a:lvl8pPr>
            <a:lvl9pPr indent="-228600" lvl="8" marL="4114800" algn="l">
              <a:spcBef>
                <a:spcPts val="240"/>
              </a:spcBef>
              <a:spcAft>
                <a:spcPts val="0"/>
              </a:spcAft>
              <a:buClr>
                <a:schemeClr val="dk1"/>
              </a:buClr>
              <a:buSzPts val="1200"/>
              <a:buNone/>
              <a:defRPr sz="1200"/>
            </a:lvl9pPr>
          </a:lstStyle>
          <a:p/>
        </p:txBody>
      </p:sp>
      <p:sp>
        <p:nvSpPr>
          <p:cNvPr id="64" name="Google Shape;64;p57"/>
          <p:cNvSpPr txBox="1"/>
          <p:nvPr>
            <p:ph idx="10" type="dt"/>
          </p:nvPr>
        </p:nvSpPr>
        <p:spPr>
          <a:xfrm>
            <a:off x="609521" y="6357822"/>
            <a:ext cx="2844430" cy="365210"/>
          </a:xfrm>
          <a:prstGeom prst="rect">
            <a:avLst/>
          </a:prstGeom>
          <a:noFill/>
          <a:ln>
            <a:noFill/>
          </a:ln>
        </p:spPr>
        <p:txBody>
          <a:bodyPr anchorCtr="0" anchor="ctr" bIns="60950" lIns="121900" spcFirstLastPara="1" rIns="121900" wrap="square" tIns="609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57"/>
          <p:cNvSpPr txBox="1"/>
          <p:nvPr>
            <p:ph idx="11" type="ftr"/>
          </p:nvPr>
        </p:nvSpPr>
        <p:spPr>
          <a:xfrm>
            <a:off x="4165058" y="6357822"/>
            <a:ext cx="3860297" cy="365210"/>
          </a:xfrm>
          <a:prstGeom prst="rect">
            <a:avLst/>
          </a:prstGeom>
          <a:noFill/>
          <a:ln>
            <a:noFill/>
          </a:ln>
        </p:spPr>
        <p:txBody>
          <a:bodyPr anchorCtr="0" anchor="ctr" bIns="60950" lIns="121900" spcFirstLastPara="1" rIns="121900" wrap="square" tIns="609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7"/>
          <p:cNvSpPr txBox="1"/>
          <p:nvPr>
            <p:ph idx="12" type="sldNum"/>
          </p:nvPr>
        </p:nvSpPr>
        <p:spPr>
          <a:xfrm>
            <a:off x="8736463" y="6357822"/>
            <a:ext cx="2844430" cy="365210"/>
          </a:xfrm>
          <a:prstGeom prst="rect">
            <a:avLst/>
          </a:prstGeom>
          <a:noFill/>
          <a:ln>
            <a:noFill/>
          </a:ln>
        </p:spPr>
        <p:txBody>
          <a:bodyPr anchorCtr="0" anchor="ctr" bIns="60950" lIns="121900" spcFirstLastPara="1" rIns="121900" wrap="square" tIns="609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圖片" type="picTx">
  <p:cSld name="PICTURE_WITH_CAPTION_TEXT">
    <p:spTree>
      <p:nvGrpSpPr>
        <p:cNvPr id="67" name="Shape 67"/>
        <p:cNvGrpSpPr/>
        <p:nvPr/>
      </p:nvGrpSpPr>
      <p:grpSpPr>
        <a:xfrm>
          <a:off x="0" y="0"/>
          <a:ext cx="0" cy="0"/>
          <a:chOff x="0" y="0"/>
          <a:chExt cx="0" cy="0"/>
        </a:xfrm>
      </p:grpSpPr>
      <p:sp>
        <p:nvSpPr>
          <p:cNvPr id="68" name="Google Shape;68;p58"/>
          <p:cNvSpPr txBox="1"/>
          <p:nvPr>
            <p:ph type="title"/>
          </p:nvPr>
        </p:nvSpPr>
        <p:spPr>
          <a:xfrm>
            <a:off x="2389406" y="4801712"/>
            <a:ext cx="7314248" cy="566870"/>
          </a:xfrm>
          <a:prstGeom prst="rect">
            <a:avLst/>
          </a:prstGeom>
          <a:noFill/>
          <a:ln>
            <a:noFill/>
          </a:ln>
        </p:spPr>
        <p:txBody>
          <a:bodyPr anchorCtr="0" anchor="b" bIns="60950" lIns="121900" spcFirstLastPara="1" rIns="121900" wrap="square" tIns="60950">
            <a:normAutofit/>
          </a:bodyPr>
          <a:lstStyle>
            <a:lvl1pPr lvl="0" algn="l">
              <a:spcBef>
                <a:spcPts val="0"/>
              </a:spcBef>
              <a:spcAft>
                <a:spcPts val="0"/>
              </a:spcAft>
              <a:buClr>
                <a:schemeClr val="dk1"/>
              </a:buClr>
              <a:buSzPts val="2700"/>
              <a:buFont typeface="Calibri"/>
              <a:buNone/>
              <a:defRPr b="1"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58"/>
          <p:cNvSpPr/>
          <p:nvPr>
            <p:ph idx="2" type="pic"/>
          </p:nvPr>
        </p:nvSpPr>
        <p:spPr>
          <a:xfrm>
            <a:off x="2389406" y="612916"/>
            <a:ext cx="7314248" cy="4115753"/>
          </a:xfrm>
          <a:prstGeom prst="rect">
            <a:avLst/>
          </a:prstGeom>
          <a:noFill/>
          <a:ln>
            <a:noFill/>
          </a:ln>
        </p:spPr>
        <p:txBody>
          <a:bodyPr anchorCtr="0" anchor="t" bIns="60950" lIns="121900" spcFirstLastPara="1" rIns="121900" wrap="square" tIns="60950">
            <a:normAutofit/>
          </a:bodyPr>
          <a:lstStyle>
            <a:lvl1pPr lvl="0" marR="0" rtl="0" algn="l">
              <a:spcBef>
                <a:spcPts val="860"/>
              </a:spcBef>
              <a:spcAft>
                <a:spcPts val="0"/>
              </a:spcAft>
              <a:buClr>
                <a:schemeClr val="dk1"/>
              </a:buClr>
              <a:buSzPts val="4300"/>
              <a:buFont typeface="Arial"/>
              <a:buNone/>
              <a:defRPr b="0" i="0" sz="4300" u="none" cap="none" strike="noStrike">
                <a:solidFill>
                  <a:schemeClr val="dk1"/>
                </a:solidFill>
                <a:latin typeface="Calibri"/>
                <a:ea typeface="Calibri"/>
                <a:cs typeface="Calibri"/>
                <a:sym typeface="Calibri"/>
              </a:defRPr>
            </a:lvl1pPr>
            <a:lvl2pPr lvl="1" marR="0" rtl="0" algn="l">
              <a:spcBef>
                <a:spcPts val="740"/>
              </a:spcBef>
              <a:spcAft>
                <a:spcPts val="0"/>
              </a:spcAft>
              <a:buClr>
                <a:schemeClr val="dk1"/>
              </a:buClr>
              <a:buSzPts val="3700"/>
              <a:buFont typeface="Arial"/>
              <a:buNone/>
              <a:defRPr b="0" i="0" sz="3700" u="none" cap="none" strike="noStrike">
                <a:solidFill>
                  <a:schemeClr val="dk1"/>
                </a:solidFill>
                <a:latin typeface="Calibri"/>
                <a:ea typeface="Calibri"/>
                <a:cs typeface="Calibri"/>
                <a:sym typeface="Calibri"/>
              </a:defRPr>
            </a:lvl2pPr>
            <a:lvl3pPr lvl="2"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3pPr>
            <a:lvl4pPr lvl="3" marR="0" rtl="0" algn="l">
              <a:spcBef>
                <a:spcPts val="54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4pPr>
            <a:lvl5pPr lvl="4" marR="0" rtl="0" algn="l">
              <a:spcBef>
                <a:spcPts val="54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5pPr>
            <a:lvl6pPr lvl="5" marR="0" rtl="0" algn="l">
              <a:spcBef>
                <a:spcPts val="54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6pPr>
            <a:lvl7pPr lvl="6" marR="0" rtl="0" algn="l">
              <a:spcBef>
                <a:spcPts val="54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7pPr>
            <a:lvl8pPr lvl="7" marR="0" rtl="0" algn="l">
              <a:spcBef>
                <a:spcPts val="54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8pPr>
            <a:lvl9pPr lvl="8" marR="0" rtl="0" algn="l">
              <a:spcBef>
                <a:spcPts val="54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9pPr>
          </a:lstStyle>
          <a:p/>
        </p:txBody>
      </p:sp>
      <p:sp>
        <p:nvSpPr>
          <p:cNvPr id="70" name="Google Shape;70;p58"/>
          <p:cNvSpPr txBox="1"/>
          <p:nvPr>
            <p:ph idx="1" type="body"/>
          </p:nvPr>
        </p:nvSpPr>
        <p:spPr>
          <a:xfrm>
            <a:off x="2389406" y="5368581"/>
            <a:ext cx="7314248" cy="805049"/>
          </a:xfrm>
          <a:prstGeom prst="rect">
            <a:avLst/>
          </a:prstGeom>
          <a:noFill/>
          <a:ln>
            <a:noFill/>
          </a:ln>
        </p:spPr>
        <p:txBody>
          <a:bodyPr anchorCtr="0" anchor="t" bIns="60950" lIns="121900" spcFirstLastPara="1" rIns="121900" wrap="square" tIns="60950">
            <a:normAutofit/>
          </a:bodyPr>
          <a:lstStyle>
            <a:lvl1pPr indent="-228600" lvl="0" marL="457200" algn="l">
              <a:spcBef>
                <a:spcPts val="380"/>
              </a:spcBef>
              <a:spcAft>
                <a:spcPts val="0"/>
              </a:spcAft>
              <a:buClr>
                <a:schemeClr val="dk1"/>
              </a:buClr>
              <a:buSzPts val="1900"/>
              <a:buNone/>
              <a:defRPr sz="1900"/>
            </a:lvl1pPr>
            <a:lvl2pPr indent="-228600" lvl="1" marL="914400" algn="l">
              <a:spcBef>
                <a:spcPts val="320"/>
              </a:spcBef>
              <a:spcAft>
                <a:spcPts val="0"/>
              </a:spcAft>
              <a:buClr>
                <a:schemeClr val="dk1"/>
              </a:buClr>
              <a:buSzPts val="1600"/>
              <a:buNone/>
              <a:defRPr sz="1600"/>
            </a:lvl2pPr>
            <a:lvl3pPr indent="-228600" lvl="2" marL="1371600" algn="l">
              <a:spcBef>
                <a:spcPts val="260"/>
              </a:spcBef>
              <a:spcAft>
                <a:spcPts val="0"/>
              </a:spcAft>
              <a:buClr>
                <a:schemeClr val="dk1"/>
              </a:buClr>
              <a:buSzPts val="1300"/>
              <a:buNone/>
              <a:defRPr sz="1300"/>
            </a:lvl3pPr>
            <a:lvl4pPr indent="-228600" lvl="3" marL="1828800" algn="l">
              <a:spcBef>
                <a:spcPts val="240"/>
              </a:spcBef>
              <a:spcAft>
                <a:spcPts val="0"/>
              </a:spcAft>
              <a:buClr>
                <a:schemeClr val="dk1"/>
              </a:buClr>
              <a:buSzPts val="1200"/>
              <a:buNone/>
              <a:defRPr sz="1200"/>
            </a:lvl4pPr>
            <a:lvl5pPr indent="-228600" lvl="4" marL="2286000" algn="l">
              <a:spcBef>
                <a:spcPts val="240"/>
              </a:spcBef>
              <a:spcAft>
                <a:spcPts val="0"/>
              </a:spcAft>
              <a:buClr>
                <a:schemeClr val="dk1"/>
              </a:buClr>
              <a:buSzPts val="1200"/>
              <a:buNone/>
              <a:defRPr sz="1200"/>
            </a:lvl5pPr>
            <a:lvl6pPr indent="-228600" lvl="5" marL="2743200" algn="l">
              <a:spcBef>
                <a:spcPts val="240"/>
              </a:spcBef>
              <a:spcAft>
                <a:spcPts val="0"/>
              </a:spcAft>
              <a:buClr>
                <a:schemeClr val="dk1"/>
              </a:buClr>
              <a:buSzPts val="1200"/>
              <a:buNone/>
              <a:defRPr sz="1200"/>
            </a:lvl6pPr>
            <a:lvl7pPr indent="-228600" lvl="6" marL="3200400" algn="l">
              <a:spcBef>
                <a:spcPts val="240"/>
              </a:spcBef>
              <a:spcAft>
                <a:spcPts val="0"/>
              </a:spcAft>
              <a:buClr>
                <a:schemeClr val="dk1"/>
              </a:buClr>
              <a:buSzPts val="1200"/>
              <a:buNone/>
              <a:defRPr sz="1200"/>
            </a:lvl7pPr>
            <a:lvl8pPr indent="-228600" lvl="7" marL="3657600" algn="l">
              <a:spcBef>
                <a:spcPts val="240"/>
              </a:spcBef>
              <a:spcAft>
                <a:spcPts val="0"/>
              </a:spcAft>
              <a:buClr>
                <a:schemeClr val="dk1"/>
              </a:buClr>
              <a:buSzPts val="1200"/>
              <a:buNone/>
              <a:defRPr sz="1200"/>
            </a:lvl8pPr>
            <a:lvl9pPr indent="-228600" lvl="8" marL="4114800" algn="l">
              <a:spcBef>
                <a:spcPts val="240"/>
              </a:spcBef>
              <a:spcAft>
                <a:spcPts val="0"/>
              </a:spcAft>
              <a:buClr>
                <a:schemeClr val="dk1"/>
              </a:buClr>
              <a:buSzPts val="1200"/>
              <a:buNone/>
              <a:defRPr sz="1200"/>
            </a:lvl9pPr>
          </a:lstStyle>
          <a:p/>
        </p:txBody>
      </p:sp>
      <p:sp>
        <p:nvSpPr>
          <p:cNvPr id="71" name="Google Shape;71;p58"/>
          <p:cNvSpPr txBox="1"/>
          <p:nvPr>
            <p:ph idx="10" type="dt"/>
          </p:nvPr>
        </p:nvSpPr>
        <p:spPr>
          <a:xfrm>
            <a:off x="609521" y="6357822"/>
            <a:ext cx="2844430" cy="365210"/>
          </a:xfrm>
          <a:prstGeom prst="rect">
            <a:avLst/>
          </a:prstGeom>
          <a:noFill/>
          <a:ln>
            <a:noFill/>
          </a:ln>
        </p:spPr>
        <p:txBody>
          <a:bodyPr anchorCtr="0" anchor="ctr" bIns="60950" lIns="121900" spcFirstLastPara="1" rIns="121900" wrap="square" tIns="609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8"/>
          <p:cNvSpPr txBox="1"/>
          <p:nvPr>
            <p:ph idx="11" type="ftr"/>
          </p:nvPr>
        </p:nvSpPr>
        <p:spPr>
          <a:xfrm>
            <a:off x="4165058" y="6357822"/>
            <a:ext cx="3860297" cy="365210"/>
          </a:xfrm>
          <a:prstGeom prst="rect">
            <a:avLst/>
          </a:prstGeom>
          <a:noFill/>
          <a:ln>
            <a:noFill/>
          </a:ln>
        </p:spPr>
        <p:txBody>
          <a:bodyPr anchorCtr="0" anchor="ctr" bIns="60950" lIns="121900" spcFirstLastPara="1" rIns="121900" wrap="square" tIns="609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8"/>
          <p:cNvSpPr txBox="1"/>
          <p:nvPr>
            <p:ph idx="12" type="sldNum"/>
          </p:nvPr>
        </p:nvSpPr>
        <p:spPr>
          <a:xfrm>
            <a:off x="8736463" y="6357822"/>
            <a:ext cx="2844430" cy="365210"/>
          </a:xfrm>
          <a:prstGeom prst="rect">
            <a:avLst/>
          </a:prstGeom>
          <a:noFill/>
          <a:ln>
            <a:noFill/>
          </a:ln>
        </p:spPr>
        <p:txBody>
          <a:bodyPr anchorCtr="0" anchor="ctr" bIns="60950" lIns="121900" spcFirstLastPara="1" rIns="121900" wrap="square" tIns="609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49"/>
          <p:cNvPicPr preferRelativeResize="0"/>
          <p:nvPr/>
        </p:nvPicPr>
        <p:blipFill rotWithShape="1">
          <a:blip r:embed="rId1">
            <a:alphaModFix/>
          </a:blip>
          <a:srcRect b="0" l="0" r="0" t="0"/>
          <a:stretch/>
        </p:blipFill>
        <p:spPr>
          <a:xfrm>
            <a:off x="2" y="3172"/>
            <a:ext cx="12184776" cy="6856415"/>
          </a:xfrm>
          <a:prstGeom prst="rect">
            <a:avLst/>
          </a:prstGeom>
          <a:noFill/>
          <a:ln>
            <a:noFill/>
          </a:ln>
        </p:spPr>
      </p:pic>
      <p:sp>
        <p:nvSpPr>
          <p:cNvPr id="11" name="Google Shape;11;p49"/>
          <p:cNvSpPr txBox="1"/>
          <p:nvPr>
            <p:ph type="title"/>
          </p:nvPr>
        </p:nvSpPr>
        <p:spPr>
          <a:xfrm>
            <a:off x="609521" y="274702"/>
            <a:ext cx="10971372" cy="1143265"/>
          </a:xfrm>
          <a:prstGeom prst="rect">
            <a:avLst/>
          </a:prstGeom>
          <a:noFill/>
          <a:ln>
            <a:noFill/>
          </a:ln>
        </p:spPr>
        <p:txBody>
          <a:bodyPr anchorCtr="0" anchor="ctr" bIns="60950" lIns="121900" spcFirstLastPara="1" rIns="121900" wrap="square" tIns="60950">
            <a:normAutofit/>
          </a:bodyPr>
          <a:lstStyle>
            <a:lvl1pPr lvl="0" marR="0" rtl="0" algn="ctr">
              <a:spcBef>
                <a:spcPts val="0"/>
              </a:spcBef>
              <a:spcAft>
                <a:spcPts val="0"/>
              </a:spcAft>
              <a:buClr>
                <a:schemeClr val="dk1"/>
              </a:buClr>
              <a:buSzPts val="5900"/>
              <a:buFont typeface="Calibri"/>
              <a:buNone/>
              <a:defRPr b="0" i="0" sz="59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49"/>
          <p:cNvSpPr txBox="1"/>
          <p:nvPr>
            <p:ph idx="1" type="body"/>
          </p:nvPr>
        </p:nvSpPr>
        <p:spPr>
          <a:xfrm>
            <a:off x="609521" y="1600572"/>
            <a:ext cx="10971372" cy="4527011"/>
          </a:xfrm>
          <a:prstGeom prst="rect">
            <a:avLst/>
          </a:prstGeom>
          <a:noFill/>
          <a:ln>
            <a:noFill/>
          </a:ln>
        </p:spPr>
        <p:txBody>
          <a:bodyPr anchorCtr="0" anchor="t" bIns="60950" lIns="121900" spcFirstLastPara="1" rIns="121900" wrap="square" tIns="60950">
            <a:normAutofit/>
          </a:bodyPr>
          <a:lstStyle>
            <a:lvl1pPr indent="-501650" lvl="0" marL="457200" marR="0" rtl="0" algn="l">
              <a:spcBef>
                <a:spcPts val="86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1pPr>
            <a:lvl2pPr indent="-463550" lvl="1" marL="914400" marR="0" rtl="0" algn="l">
              <a:spcBef>
                <a:spcPts val="740"/>
              </a:spcBef>
              <a:spcAft>
                <a:spcPts val="0"/>
              </a:spcAft>
              <a:buClr>
                <a:schemeClr val="dk1"/>
              </a:buClr>
              <a:buSzPts val="3700"/>
              <a:buFont typeface="Arial"/>
              <a:buChar char="–"/>
              <a:defRPr b="0" i="0" sz="3700" u="none" cap="none" strike="noStrike">
                <a:solidFill>
                  <a:schemeClr val="dk1"/>
                </a:solidFill>
                <a:latin typeface="Calibri"/>
                <a:ea typeface="Calibri"/>
                <a:cs typeface="Calibri"/>
                <a:sym typeface="Calibri"/>
              </a:defRPr>
            </a:lvl2pPr>
            <a:lvl3pPr indent="-431800" lvl="2" marL="13716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3pPr>
            <a:lvl4pPr indent="-400050" lvl="3" marL="1828800" marR="0" rtl="0" algn="l">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4pPr>
            <a:lvl5pPr indent="-400050" lvl="4" marL="2286000" marR="0" rtl="0" algn="l">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5pPr>
            <a:lvl6pPr indent="-400050" lvl="5" marL="2743200" marR="0" rtl="0" algn="l">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13" name="Google Shape;13;p49"/>
          <p:cNvSpPr txBox="1"/>
          <p:nvPr>
            <p:ph idx="10" type="dt"/>
          </p:nvPr>
        </p:nvSpPr>
        <p:spPr>
          <a:xfrm>
            <a:off x="609521" y="6357822"/>
            <a:ext cx="2844430" cy="365210"/>
          </a:xfrm>
          <a:prstGeom prst="rect">
            <a:avLst/>
          </a:prstGeom>
          <a:noFill/>
          <a:ln>
            <a:noFill/>
          </a:ln>
        </p:spPr>
        <p:txBody>
          <a:bodyPr anchorCtr="0" anchor="ctr" bIns="60950" lIns="121900" spcFirstLastPara="1" rIns="121900" wrap="square" tIns="60950">
            <a:noAutofit/>
          </a:bodyPr>
          <a:lstStyle>
            <a:lvl1pPr lvl="0" marR="0" rtl="0" algn="l">
              <a:spcBef>
                <a:spcPts val="0"/>
              </a:spcBef>
              <a:spcAft>
                <a:spcPts val="0"/>
              </a:spcAft>
              <a:buSzPts val="1400"/>
              <a:buNone/>
              <a:defRPr b="0" i="0" sz="16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14" name="Google Shape;14;p49"/>
          <p:cNvSpPr txBox="1"/>
          <p:nvPr>
            <p:ph idx="11" type="ftr"/>
          </p:nvPr>
        </p:nvSpPr>
        <p:spPr>
          <a:xfrm>
            <a:off x="4165058" y="6357822"/>
            <a:ext cx="3860297" cy="365210"/>
          </a:xfrm>
          <a:prstGeom prst="rect">
            <a:avLst/>
          </a:prstGeom>
          <a:noFill/>
          <a:ln>
            <a:noFill/>
          </a:ln>
        </p:spPr>
        <p:txBody>
          <a:bodyPr anchorCtr="0" anchor="ctr" bIns="60950" lIns="121900" spcFirstLastPara="1" rIns="121900" wrap="square" tIns="60950">
            <a:noAutofit/>
          </a:bodyPr>
          <a:lstStyle>
            <a:lvl1pPr lvl="0" marR="0" rtl="0" algn="ctr">
              <a:spcBef>
                <a:spcPts val="0"/>
              </a:spcBef>
              <a:spcAft>
                <a:spcPts val="0"/>
              </a:spcAft>
              <a:buSzPts val="1400"/>
              <a:buNone/>
              <a:defRPr b="0" i="0" sz="16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15" name="Google Shape;15;p49"/>
          <p:cNvSpPr txBox="1"/>
          <p:nvPr>
            <p:ph idx="12" type="sldNum"/>
          </p:nvPr>
        </p:nvSpPr>
        <p:spPr>
          <a:xfrm>
            <a:off x="8736463" y="6357822"/>
            <a:ext cx="2844430" cy="365210"/>
          </a:xfrm>
          <a:prstGeom prst="rect">
            <a:avLst/>
          </a:prstGeom>
          <a:noFill/>
          <a:ln>
            <a:noFill/>
          </a:ln>
        </p:spPr>
        <p:txBody>
          <a:bodyPr anchorCtr="0" anchor="ctr" bIns="60950" lIns="121900" spcFirstLastPara="1" rIns="121900" wrap="square" tIns="60950">
            <a:noAutofit/>
          </a:bodyPr>
          <a:lstStyle>
            <a:lvl1pPr indent="0" lvl="0" marL="0" marR="0" rtl="0" algn="r">
              <a:spcBef>
                <a:spcPts val="0"/>
              </a:spcBef>
              <a:buNone/>
              <a:defRPr b="0" i="0" sz="1600" u="none" cap="none" strike="noStrike">
                <a:solidFill>
                  <a:srgbClr val="888888"/>
                </a:solidFill>
                <a:latin typeface="Calibri"/>
                <a:ea typeface="Calibri"/>
                <a:cs typeface="Calibri"/>
                <a:sym typeface="Calibri"/>
              </a:defRPr>
            </a:lvl1pPr>
            <a:lvl2pPr indent="0" lvl="1" marL="0" marR="0" rtl="0" algn="r">
              <a:spcBef>
                <a:spcPts val="0"/>
              </a:spcBef>
              <a:buNone/>
              <a:defRPr b="0" i="0" sz="1600" u="none" cap="none" strike="noStrike">
                <a:solidFill>
                  <a:srgbClr val="888888"/>
                </a:solidFill>
                <a:latin typeface="Calibri"/>
                <a:ea typeface="Calibri"/>
                <a:cs typeface="Calibri"/>
                <a:sym typeface="Calibri"/>
              </a:defRPr>
            </a:lvl2pPr>
            <a:lvl3pPr indent="0" lvl="2" marL="0" marR="0" rtl="0" algn="r">
              <a:spcBef>
                <a:spcPts val="0"/>
              </a:spcBef>
              <a:buNone/>
              <a:defRPr b="0" i="0" sz="1600" u="none" cap="none" strike="noStrike">
                <a:solidFill>
                  <a:srgbClr val="888888"/>
                </a:solidFill>
                <a:latin typeface="Calibri"/>
                <a:ea typeface="Calibri"/>
                <a:cs typeface="Calibri"/>
                <a:sym typeface="Calibri"/>
              </a:defRPr>
            </a:lvl3pPr>
            <a:lvl4pPr indent="0" lvl="3" marL="0" marR="0" rtl="0" algn="r">
              <a:spcBef>
                <a:spcPts val="0"/>
              </a:spcBef>
              <a:buNone/>
              <a:defRPr b="0" i="0" sz="1600" u="none" cap="none" strike="noStrike">
                <a:solidFill>
                  <a:srgbClr val="888888"/>
                </a:solidFill>
                <a:latin typeface="Calibri"/>
                <a:ea typeface="Calibri"/>
                <a:cs typeface="Calibri"/>
                <a:sym typeface="Calibri"/>
              </a:defRPr>
            </a:lvl4pPr>
            <a:lvl5pPr indent="0" lvl="4" marL="0" marR="0" rtl="0" algn="r">
              <a:spcBef>
                <a:spcPts val="0"/>
              </a:spcBef>
              <a:buNone/>
              <a:defRPr b="0" i="0" sz="1600" u="none" cap="none" strike="noStrike">
                <a:solidFill>
                  <a:srgbClr val="888888"/>
                </a:solidFill>
                <a:latin typeface="Calibri"/>
                <a:ea typeface="Calibri"/>
                <a:cs typeface="Calibri"/>
                <a:sym typeface="Calibri"/>
              </a:defRPr>
            </a:lvl5pPr>
            <a:lvl6pPr indent="0" lvl="5" marL="0" marR="0" rtl="0" algn="r">
              <a:spcBef>
                <a:spcPts val="0"/>
              </a:spcBef>
              <a:buNone/>
              <a:defRPr b="0" i="0" sz="1600" u="none" cap="none" strike="noStrike">
                <a:solidFill>
                  <a:srgbClr val="888888"/>
                </a:solidFill>
                <a:latin typeface="Calibri"/>
                <a:ea typeface="Calibri"/>
                <a:cs typeface="Calibri"/>
                <a:sym typeface="Calibri"/>
              </a:defRPr>
            </a:lvl6pPr>
            <a:lvl7pPr indent="0" lvl="6" marL="0" marR="0" rtl="0" algn="r">
              <a:spcBef>
                <a:spcPts val="0"/>
              </a:spcBef>
              <a:buNone/>
              <a:defRPr b="0" i="0" sz="1600" u="none" cap="none" strike="noStrike">
                <a:solidFill>
                  <a:srgbClr val="888888"/>
                </a:solidFill>
                <a:latin typeface="Calibri"/>
                <a:ea typeface="Calibri"/>
                <a:cs typeface="Calibri"/>
                <a:sym typeface="Calibri"/>
              </a:defRPr>
            </a:lvl7pPr>
            <a:lvl8pPr indent="0" lvl="7" marL="0" marR="0" rtl="0" algn="r">
              <a:spcBef>
                <a:spcPts val="0"/>
              </a:spcBef>
              <a:buNone/>
              <a:defRPr b="0" i="0" sz="1600" u="none" cap="none" strike="noStrike">
                <a:solidFill>
                  <a:srgbClr val="888888"/>
                </a:solidFill>
                <a:latin typeface="Calibri"/>
                <a:ea typeface="Calibri"/>
                <a:cs typeface="Calibri"/>
                <a:sym typeface="Calibri"/>
              </a:defRPr>
            </a:lvl8pPr>
            <a:lvl9pPr indent="0" lvl="8" marL="0" marR="0" rtl="0" algn="r">
              <a:spcBef>
                <a:spcPts val="0"/>
              </a:spcBef>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7.jpg"/><Relationship Id="rId7"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35.png"/><Relationship Id="rId6"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jp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7.jpg"/><Relationship Id="rId7"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hyperlink" Target="https://ifttt.com/" TargetMode="External"/><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5.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4.png"/><Relationship Id="rId4" Type="http://schemas.openxmlformats.org/officeDocument/2006/relationships/image" Target="../media/image21.png"/><Relationship Id="rId5" Type="http://schemas.openxmlformats.org/officeDocument/2006/relationships/image" Target="../media/image36.png"/><Relationship Id="rId6"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6.png"/><Relationship Id="rId4" Type="http://schemas.openxmlformats.org/officeDocument/2006/relationships/image" Target="../media/image37.png"/><Relationship Id="rId5"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9.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0.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hyperlink" Target="https://ifttt.com/" TargetMode="External"/><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
          <p:cNvSpPr txBox="1"/>
          <p:nvPr>
            <p:ph type="ctrTitle"/>
          </p:nvPr>
        </p:nvSpPr>
        <p:spPr>
          <a:xfrm>
            <a:off x="1467587" y="2402881"/>
            <a:ext cx="8279322" cy="1689491"/>
          </a:xfrm>
          <a:prstGeom prst="rect">
            <a:avLst/>
          </a:prstGeom>
          <a:noFill/>
          <a:ln>
            <a:noFill/>
          </a:ln>
        </p:spPr>
        <p:txBody>
          <a:bodyPr anchorCtr="0" anchor="ctr" bIns="60950" lIns="121900" spcFirstLastPara="1" rIns="121900" wrap="square" tIns="60950">
            <a:normAutofit fontScale="90000"/>
          </a:bodyPr>
          <a:lstStyle/>
          <a:p>
            <a:pPr indent="0" lvl="0" marL="0" rtl="0" algn="r">
              <a:spcBef>
                <a:spcPts val="0"/>
              </a:spcBef>
              <a:spcAft>
                <a:spcPts val="0"/>
              </a:spcAft>
              <a:buClr>
                <a:schemeClr val="dk1"/>
              </a:buClr>
              <a:buSzPct val="100000"/>
              <a:buFont typeface="Microsoft JhengHei"/>
              <a:buNone/>
            </a:pPr>
            <a:r>
              <a:rPr lang="zh-TW">
                <a:latin typeface="Microsoft JhengHei"/>
                <a:ea typeface="Microsoft JhengHei"/>
                <a:cs typeface="Microsoft JhengHei"/>
                <a:sym typeface="Microsoft JhengHei"/>
              </a:rPr>
              <a:t>人工智慧物聯網 AIoT 實作</a:t>
            </a:r>
            <a:br>
              <a:rPr lang="zh-TW">
                <a:latin typeface="Microsoft JhengHei"/>
                <a:ea typeface="Microsoft JhengHei"/>
                <a:cs typeface="Microsoft JhengHei"/>
                <a:sym typeface="Microsoft JhengHei"/>
              </a:rPr>
            </a:br>
            <a:r>
              <a:rPr lang="zh-TW" sz="4800">
                <a:latin typeface="Microsoft JhengHei"/>
                <a:ea typeface="Microsoft JhengHei"/>
                <a:cs typeface="Microsoft JhengHei"/>
                <a:sym typeface="Microsoft JhengHei"/>
              </a:rPr>
              <a:t>雲端居家影像辨識監控系統</a:t>
            </a:r>
            <a:endParaRPr/>
          </a:p>
        </p:txBody>
      </p:sp>
      <p:sp>
        <p:nvSpPr>
          <p:cNvPr id="91" name="Google Shape;91;p1"/>
          <p:cNvSpPr txBox="1"/>
          <p:nvPr>
            <p:ph idx="4294967295" type="subTitle"/>
          </p:nvPr>
        </p:nvSpPr>
        <p:spPr>
          <a:xfrm>
            <a:off x="1307930" y="3973062"/>
            <a:ext cx="8038054" cy="781232"/>
          </a:xfrm>
          <a:prstGeom prst="rect">
            <a:avLst/>
          </a:prstGeom>
          <a:noFill/>
          <a:ln>
            <a:noFill/>
          </a:ln>
        </p:spPr>
        <p:txBody>
          <a:bodyPr anchorCtr="0" anchor="t" bIns="60950" lIns="121900" spcFirstLastPara="1" rIns="121900" wrap="square" tIns="60950">
            <a:normAutofit/>
          </a:bodyPr>
          <a:lstStyle/>
          <a:p>
            <a:pPr indent="-457189" lvl="0" marL="457189" marR="0" rtl="0" algn="r">
              <a:spcBef>
                <a:spcPts val="0"/>
              </a:spcBef>
              <a:spcAft>
                <a:spcPts val="0"/>
              </a:spcAft>
              <a:buClr>
                <a:srgbClr val="0070C0"/>
              </a:buClr>
              <a:buSzPts val="3700"/>
              <a:buFont typeface="Arial"/>
              <a:buChar char="•"/>
            </a:pPr>
            <a:r>
              <a:rPr b="1" i="0" lang="zh-TW" sz="3700" u="none" cap="none" strike="noStrike">
                <a:solidFill>
                  <a:srgbClr val="0070C0"/>
                </a:solidFill>
                <a:latin typeface="Microsoft JhengHei"/>
                <a:ea typeface="Microsoft JhengHei"/>
                <a:cs typeface="Microsoft JhengHei"/>
                <a:sym typeface="Microsoft JhengHei"/>
              </a:rPr>
              <a:t>雲端訊息傳輸技術實作</a:t>
            </a:r>
            <a:endParaRPr/>
          </a:p>
        </p:txBody>
      </p:sp>
      <p:pic>
        <p:nvPicPr>
          <p:cNvPr id="92" name="Google Shape;92;p1"/>
          <p:cNvPicPr preferRelativeResize="0"/>
          <p:nvPr/>
        </p:nvPicPr>
        <p:blipFill>
          <a:blip r:embed="rId3">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0"/>
          <p:cNvSpPr txBox="1"/>
          <p:nvPr/>
        </p:nvSpPr>
        <p:spPr>
          <a:xfrm>
            <a:off x="1111149" y="14920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建立 IFTTT 雲端服務項目</a:t>
            </a:r>
            <a:endParaRPr b="1" sz="3600">
              <a:solidFill>
                <a:schemeClr val="dk1"/>
              </a:solidFill>
              <a:latin typeface="Microsoft JhengHei"/>
              <a:ea typeface="Microsoft JhengHei"/>
              <a:cs typeface="Microsoft JhengHei"/>
              <a:sym typeface="Microsoft JhengHei"/>
            </a:endParaRPr>
          </a:p>
        </p:txBody>
      </p:sp>
      <p:grpSp>
        <p:nvGrpSpPr>
          <p:cNvPr id="198" name="Google Shape;198;p10"/>
          <p:cNvGrpSpPr/>
          <p:nvPr/>
        </p:nvGrpSpPr>
        <p:grpSpPr>
          <a:xfrm>
            <a:off x="1463573" y="1363632"/>
            <a:ext cx="9396969" cy="4500140"/>
            <a:chOff x="1332944" y="1363631"/>
            <a:chExt cx="10293805" cy="4839737"/>
          </a:xfrm>
        </p:grpSpPr>
        <p:pic>
          <p:nvPicPr>
            <p:cNvPr id="199" name="Google Shape;199;p10"/>
            <p:cNvPicPr preferRelativeResize="0"/>
            <p:nvPr/>
          </p:nvPicPr>
          <p:blipFill rotWithShape="1">
            <a:blip r:embed="rId3">
              <a:alphaModFix/>
            </a:blip>
            <a:srcRect b="0" l="877" r="2060" t="14629"/>
            <a:stretch/>
          </p:blipFill>
          <p:spPr>
            <a:xfrm>
              <a:off x="1332944" y="1798505"/>
              <a:ext cx="9396969" cy="4404863"/>
            </a:xfrm>
            <a:prstGeom prst="rect">
              <a:avLst/>
            </a:prstGeom>
            <a:noFill/>
            <a:ln cap="flat" cmpd="sng" w="9525">
              <a:solidFill>
                <a:schemeClr val="dk1"/>
              </a:solidFill>
              <a:prstDash val="solid"/>
              <a:miter lim="800000"/>
              <a:headEnd len="sm" w="sm" type="none"/>
              <a:tailEnd len="sm" w="sm" type="none"/>
            </a:ln>
          </p:spPr>
        </p:pic>
        <p:pic>
          <p:nvPicPr>
            <p:cNvPr id="200" name="Google Shape;200;p10"/>
            <p:cNvPicPr preferRelativeResize="0"/>
            <p:nvPr/>
          </p:nvPicPr>
          <p:blipFill rotWithShape="1">
            <a:blip r:embed="rId3">
              <a:alphaModFix/>
            </a:blip>
            <a:srcRect b="77651" l="83500" r="7381" t="14629"/>
            <a:stretch/>
          </p:blipFill>
          <p:spPr>
            <a:xfrm>
              <a:off x="9307565" y="2396008"/>
              <a:ext cx="2319184" cy="1046472"/>
            </a:xfrm>
            <a:prstGeom prst="roundRect">
              <a:avLst>
                <a:gd fmla="val 31685" name="adj"/>
              </a:avLst>
            </a:prstGeom>
            <a:noFill/>
            <a:ln cap="flat" cmpd="sng" w="76200">
              <a:solidFill>
                <a:srgbClr val="FF0000"/>
              </a:solidFill>
              <a:prstDash val="solid"/>
              <a:miter lim="800000"/>
              <a:headEnd len="sm" w="sm" type="none"/>
              <a:tailEnd len="sm" w="sm" type="none"/>
            </a:ln>
          </p:spPr>
        </p:pic>
        <p:sp>
          <p:nvSpPr>
            <p:cNvPr id="201" name="Google Shape;201;p10"/>
            <p:cNvSpPr/>
            <p:nvPr/>
          </p:nvSpPr>
          <p:spPr>
            <a:xfrm>
              <a:off x="9278989" y="1776559"/>
              <a:ext cx="1014563" cy="425137"/>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202" name="Google Shape;202;p10"/>
            <p:cNvSpPr/>
            <p:nvPr/>
          </p:nvSpPr>
          <p:spPr>
            <a:xfrm>
              <a:off x="9464801" y="1363631"/>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grpSp>
      <p:pic>
        <p:nvPicPr>
          <p:cNvPr id="203" name="Google Shape;203;p10"/>
          <p:cNvPicPr preferRelativeResize="0"/>
          <p:nvPr/>
        </p:nvPicPr>
        <p:blipFill>
          <a:blip r:embed="rId4">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1"/>
          <p:cNvSpPr txBox="1"/>
          <p:nvPr/>
        </p:nvSpPr>
        <p:spPr>
          <a:xfrm>
            <a:off x="1111149" y="14920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建立 IFTTT 雲端服務項目</a:t>
            </a:r>
            <a:endParaRPr b="1" sz="3600">
              <a:solidFill>
                <a:schemeClr val="dk1"/>
              </a:solidFill>
              <a:latin typeface="Microsoft JhengHei"/>
              <a:ea typeface="Microsoft JhengHei"/>
              <a:cs typeface="Microsoft JhengHei"/>
              <a:sym typeface="Microsoft JhengHei"/>
            </a:endParaRPr>
          </a:p>
        </p:txBody>
      </p:sp>
      <p:pic>
        <p:nvPicPr>
          <p:cNvPr id="209" name="Google Shape;209;p11"/>
          <p:cNvPicPr preferRelativeResize="0"/>
          <p:nvPr/>
        </p:nvPicPr>
        <p:blipFill rotWithShape="1">
          <a:blip r:embed="rId3">
            <a:alphaModFix/>
          </a:blip>
          <a:srcRect b="0" l="18556" r="18082" t="17308"/>
          <a:stretch/>
        </p:blipFill>
        <p:spPr>
          <a:xfrm>
            <a:off x="242221" y="1877981"/>
            <a:ext cx="4792958" cy="3333750"/>
          </a:xfrm>
          <a:prstGeom prst="rect">
            <a:avLst/>
          </a:prstGeom>
          <a:noFill/>
          <a:ln cap="flat" cmpd="sng" w="9525">
            <a:solidFill>
              <a:schemeClr val="dk1"/>
            </a:solidFill>
            <a:prstDash val="solid"/>
            <a:miter lim="800000"/>
            <a:headEnd len="sm" w="sm" type="none"/>
            <a:tailEnd len="sm" w="sm" type="none"/>
          </a:ln>
        </p:spPr>
      </p:pic>
      <p:sp>
        <p:nvSpPr>
          <p:cNvPr id="210" name="Google Shape;210;p11"/>
          <p:cNvSpPr/>
          <p:nvPr/>
        </p:nvSpPr>
        <p:spPr>
          <a:xfrm>
            <a:off x="3449689" y="3560564"/>
            <a:ext cx="1014563" cy="425137"/>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211" name="Google Shape;211;p11"/>
          <p:cNvSpPr/>
          <p:nvPr/>
        </p:nvSpPr>
        <p:spPr>
          <a:xfrm>
            <a:off x="3635501" y="3066820"/>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212" name="Google Shape;212;p11"/>
          <p:cNvPicPr preferRelativeResize="0"/>
          <p:nvPr/>
        </p:nvPicPr>
        <p:blipFill rotWithShape="1">
          <a:blip r:embed="rId4">
            <a:alphaModFix/>
          </a:blip>
          <a:srcRect b="0" l="2161" r="3148" t="16415"/>
          <a:stretch/>
        </p:blipFill>
        <p:spPr>
          <a:xfrm>
            <a:off x="5457825" y="2021372"/>
            <a:ext cx="6477000" cy="3046968"/>
          </a:xfrm>
          <a:prstGeom prst="rect">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213" name="Google Shape;213;p11"/>
          <p:cNvSpPr/>
          <p:nvPr/>
        </p:nvSpPr>
        <p:spPr>
          <a:xfrm>
            <a:off x="4865569" y="3173625"/>
            <a:ext cx="677966" cy="742461"/>
          </a:xfrm>
          <a:prstGeom prst="notchedRightArrow">
            <a:avLst>
              <a:gd fmla="val 38454"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214" name="Google Shape;214;p11"/>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2"/>
          <p:cNvSpPr txBox="1"/>
          <p:nvPr/>
        </p:nvSpPr>
        <p:spPr>
          <a:xfrm>
            <a:off x="2988745" y="149205"/>
            <a:ext cx="5989739"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建立 Webhooks 橋接服務</a:t>
            </a:r>
            <a:endParaRPr b="1" sz="3600">
              <a:solidFill>
                <a:schemeClr val="dk1"/>
              </a:solidFill>
              <a:latin typeface="Microsoft JhengHei"/>
              <a:ea typeface="Microsoft JhengHei"/>
              <a:cs typeface="Microsoft JhengHei"/>
              <a:sym typeface="Microsoft JhengHei"/>
            </a:endParaRPr>
          </a:p>
        </p:txBody>
      </p:sp>
      <p:grpSp>
        <p:nvGrpSpPr>
          <p:cNvPr id="220" name="Google Shape;220;p12"/>
          <p:cNvGrpSpPr/>
          <p:nvPr/>
        </p:nvGrpSpPr>
        <p:grpSpPr>
          <a:xfrm>
            <a:off x="1422358" y="1194311"/>
            <a:ext cx="8164984" cy="4906004"/>
            <a:chOff x="195245" y="1219025"/>
            <a:chExt cx="8619993" cy="5362921"/>
          </a:xfrm>
        </p:grpSpPr>
        <p:pic>
          <p:nvPicPr>
            <p:cNvPr id="221" name="Google Shape;221;p12"/>
            <p:cNvPicPr preferRelativeResize="0"/>
            <p:nvPr/>
          </p:nvPicPr>
          <p:blipFill rotWithShape="1">
            <a:blip r:embed="rId3">
              <a:alphaModFix/>
            </a:blip>
            <a:srcRect b="19918" l="40538" r="40079" t="15385"/>
            <a:stretch/>
          </p:blipFill>
          <p:spPr>
            <a:xfrm>
              <a:off x="5800737" y="1219025"/>
              <a:ext cx="3014501" cy="5362921"/>
            </a:xfrm>
            <a:prstGeom prst="rect">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222" name="Google Shape;222;p12"/>
            <p:cNvSpPr/>
            <p:nvPr/>
          </p:nvSpPr>
          <p:spPr>
            <a:xfrm>
              <a:off x="5026525" y="3131007"/>
              <a:ext cx="677966" cy="742461"/>
            </a:xfrm>
            <a:prstGeom prst="notchedRightArrow">
              <a:avLst>
                <a:gd fmla="val 38454"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223" name="Google Shape;223;p12"/>
            <p:cNvPicPr preferRelativeResize="0"/>
            <p:nvPr/>
          </p:nvPicPr>
          <p:blipFill rotWithShape="1">
            <a:blip r:embed="rId4">
              <a:alphaModFix/>
            </a:blip>
            <a:srcRect b="15315" l="22401" r="22803" t="17720"/>
            <a:stretch/>
          </p:blipFill>
          <p:spPr>
            <a:xfrm>
              <a:off x="952483" y="2228154"/>
              <a:ext cx="3912417" cy="2548168"/>
            </a:xfrm>
            <a:prstGeom prst="rect">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224" name="Google Shape;224;p12"/>
            <p:cNvSpPr/>
            <p:nvPr/>
          </p:nvSpPr>
          <p:spPr>
            <a:xfrm>
              <a:off x="2401410" y="3629025"/>
              <a:ext cx="1014563" cy="928688"/>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225" name="Google Shape;225;p12"/>
            <p:cNvSpPr/>
            <p:nvPr/>
          </p:nvSpPr>
          <p:spPr>
            <a:xfrm>
              <a:off x="2587222" y="3245063"/>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226" name="Google Shape;226;p12"/>
            <p:cNvSpPr/>
            <p:nvPr/>
          </p:nvSpPr>
          <p:spPr>
            <a:xfrm>
              <a:off x="195245" y="3414711"/>
              <a:ext cx="1943100" cy="485775"/>
            </a:xfrm>
            <a:prstGeom prst="wedgeRectCallout">
              <a:avLst>
                <a:gd fmla="val 43138" name="adj1"/>
                <a:gd fmla="val -105147" name="adj2"/>
              </a:avLst>
            </a:prstGeom>
            <a:solidFill>
              <a:srgbClr val="FF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2400">
                  <a:solidFill>
                    <a:srgbClr val="FFFF00"/>
                  </a:solidFill>
                  <a:latin typeface="Microsoft JhengHei"/>
                  <a:ea typeface="Microsoft JhengHei"/>
                  <a:cs typeface="Microsoft JhengHei"/>
                  <a:sym typeface="Microsoft JhengHei"/>
                </a:rPr>
                <a:t>Webhooks</a:t>
              </a:r>
              <a:endParaRPr b="1" sz="2400">
                <a:solidFill>
                  <a:srgbClr val="FFFF00"/>
                </a:solidFill>
                <a:latin typeface="Microsoft JhengHei"/>
                <a:ea typeface="Microsoft JhengHei"/>
                <a:cs typeface="Microsoft JhengHei"/>
                <a:sym typeface="Microsoft JhengHei"/>
              </a:endParaRPr>
            </a:p>
          </p:txBody>
        </p:sp>
        <p:sp>
          <p:nvSpPr>
            <p:cNvPr id="227" name="Google Shape;227;p12"/>
            <p:cNvSpPr/>
            <p:nvPr/>
          </p:nvSpPr>
          <p:spPr>
            <a:xfrm>
              <a:off x="6293424" y="4102894"/>
              <a:ext cx="1879026" cy="2289664"/>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228" name="Google Shape;228;p12"/>
            <p:cNvSpPr/>
            <p:nvPr/>
          </p:nvSpPr>
          <p:spPr>
            <a:xfrm>
              <a:off x="6911468" y="3759413"/>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grpSp>
      <p:pic>
        <p:nvPicPr>
          <p:cNvPr id="229" name="Google Shape;229;p12"/>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13"/>
          <p:cNvPicPr preferRelativeResize="0"/>
          <p:nvPr/>
        </p:nvPicPr>
        <p:blipFill rotWithShape="1">
          <a:blip r:embed="rId3">
            <a:alphaModFix/>
          </a:blip>
          <a:srcRect b="0" l="22356" r="25878" t="15040"/>
          <a:stretch/>
        </p:blipFill>
        <p:spPr>
          <a:xfrm>
            <a:off x="3256775" y="1376306"/>
            <a:ext cx="5135172" cy="4491569"/>
          </a:xfrm>
          <a:prstGeom prst="roundRect">
            <a:avLst>
              <a:gd fmla="val 8397" name="adj"/>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235" name="Google Shape;235;p13"/>
          <p:cNvSpPr txBox="1"/>
          <p:nvPr/>
        </p:nvSpPr>
        <p:spPr>
          <a:xfrm>
            <a:off x="965043" y="149205"/>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建立 Webhooks 橋接服務</a:t>
            </a:r>
            <a:endParaRPr b="1" sz="3600">
              <a:solidFill>
                <a:schemeClr val="dk1"/>
              </a:solidFill>
              <a:latin typeface="Microsoft JhengHei"/>
              <a:ea typeface="Microsoft JhengHei"/>
              <a:cs typeface="Microsoft JhengHei"/>
              <a:sym typeface="Microsoft JhengHei"/>
            </a:endParaRPr>
          </a:p>
        </p:txBody>
      </p:sp>
      <p:sp>
        <p:nvSpPr>
          <p:cNvPr id="236" name="Google Shape;236;p13"/>
          <p:cNvSpPr/>
          <p:nvPr/>
        </p:nvSpPr>
        <p:spPr>
          <a:xfrm>
            <a:off x="4567152" y="4253876"/>
            <a:ext cx="1014563" cy="309635"/>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237" name="Google Shape;237;p13"/>
          <p:cNvSpPr/>
          <p:nvPr/>
        </p:nvSpPr>
        <p:spPr>
          <a:xfrm>
            <a:off x="6408580" y="3564177"/>
            <a:ext cx="2895077" cy="844516"/>
          </a:xfrm>
          <a:prstGeom prst="wedgeRectCallout">
            <a:avLst>
              <a:gd fmla="val -75394" name="adj1"/>
              <a:gd fmla="val 49592" name="adj2"/>
            </a:avLst>
          </a:prstGeom>
          <a:solidFill>
            <a:srgbClr val="FF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zh-TW" sz="2000">
                <a:solidFill>
                  <a:srgbClr val="FFFF00"/>
                </a:solidFill>
                <a:latin typeface="Microsoft JhengHei"/>
                <a:ea typeface="Microsoft JhengHei"/>
                <a:cs typeface="Microsoft JhengHei"/>
                <a:sym typeface="Microsoft JhengHei"/>
              </a:rPr>
              <a:t>自行定義事件觸發名稱</a:t>
            </a:r>
            <a:endParaRPr b="1" sz="2000">
              <a:solidFill>
                <a:srgbClr val="FFFF00"/>
              </a:solidFill>
              <a:latin typeface="Microsoft JhengHei"/>
              <a:ea typeface="Microsoft JhengHei"/>
              <a:cs typeface="Microsoft JhengHei"/>
              <a:sym typeface="Microsoft JhengHei"/>
            </a:endParaRPr>
          </a:p>
          <a:p>
            <a:pPr indent="0" lvl="0" marL="0" marR="0" rtl="0" algn="l">
              <a:spcBef>
                <a:spcPts val="0"/>
              </a:spcBef>
              <a:spcAft>
                <a:spcPts val="0"/>
              </a:spcAft>
              <a:buNone/>
            </a:pPr>
            <a:r>
              <a:rPr b="1" lang="zh-TW" sz="2000">
                <a:solidFill>
                  <a:srgbClr val="FFFF00"/>
                </a:solidFill>
                <a:latin typeface="Microsoft JhengHei"/>
                <a:ea typeface="Microsoft JhengHei"/>
                <a:cs typeface="Microsoft JhengHei"/>
                <a:sym typeface="Microsoft JhengHei"/>
              </a:rPr>
              <a:t>Send_Line</a:t>
            </a:r>
            <a:endParaRPr b="1" sz="2000">
              <a:solidFill>
                <a:srgbClr val="FFFF00"/>
              </a:solidFill>
              <a:latin typeface="Microsoft JhengHei"/>
              <a:ea typeface="Microsoft JhengHei"/>
              <a:cs typeface="Microsoft JhengHei"/>
              <a:sym typeface="Microsoft JhengHei"/>
            </a:endParaRPr>
          </a:p>
        </p:txBody>
      </p:sp>
      <p:sp>
        <p:nvSpPr>
          <p:cNvPr id="238" name="Google Shape;238;p13"/>
          <p:cNvSpPr/>
          <p:nvPr/>
        </p:nvSpPr>
        <p:spPr>
          <a:xfrm>
            <a:off x="4324336" y="5182564"/>
            <a:ext cx="3154076" cy="586848"/>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239" name="Google Shape;239;p13"/>
          <p:cNvSpPr/>
          <p:nvPr/>
        </p:nvSpPr>
        <p:spPr>
          <a:xfrm>
            <a:off x="5602993" y="4714078"/>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240" name="Google Shape;240;p13"/>
          <p:cNvPicPr preferRelativeResize="0"/>
          <p:nvPr/>
        </p:nvPicPr>
        <p:blipFill>
          <a:blip r:embed="rId4">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14"/>
          <p:cNvPicPr preferRelativeResize="0"/>
          <p:nvPr/>
        </p:nvPicPr>
        <p:blipFill rotWithShape="1">
          <a:blip r:embed="rId3">
            <a:alphaModFix/>
          </a:blip>
          <a:srcRect b="7262" l="15556" r="16801" t="16415"/>
          <a:stretch/>
        </p:blipFill>
        <p:spPr>
          <a:xfrm>
            <a:off x="5994270" y="1877170"/>
            <a:ext cx="5898084" cy="3546732"/>
          </a:xfrm>
          <a:prstGeom prst="roundRect">
            <a:avLst>
              <a:gd fmla="val 10624" name="adj"/>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246" name="Google Shape;246;p14"/>
          <p:cNvPicPr preferRelativeResize="0"/>
          <p:nvPr/>
        </p:nvPicPr>
        <p:blipFill rotWithShape="1">
          <a:blip r:embed="rId4">
            <a:alphaModFix/>
          </a:blip>
          <a:srcRect b="10782" l="25696" r="25768" t="16483"/>
          <a:stretch/>
        </p:blipFill>
        <p:spPr>
          <a:xfrm>
            <a:off x="268187" y="1746235"/>
            <a:ext cx="4962693" cy="3963418"/>
          </a:xfrm>
          <a:prstGeom prst="roundRect">
            <a:avLst>
              <a:gd fmla="val 7923" name="adj"/>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247" name="Google Shape;247;p14"/>
          <p:cNvSpPr txBox="1"/>
          <p:nvPr/>
        </p:nvSpPr>
        <p:spPr>
          <a:xfrm>
            <a:off x="1111149" y="420672"/>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建立 事件觸發後應執行的雲端服務</a:t>
            </a:r>
            <a:endParaRPr b="1" sz="3600">
              <a:solidFill>
                <a:schemeClr val="dk1"/>
              </a:solidFill>
              <a:latin typeface="Microsoft JhengHei"/>
              <a:ea typeface="Microsoft JhengHei"/>
              <a:cs typeface="Microsoft JhengHei"/>
              <a:sym typeface="Microsoft JhengHei"/>
            </a:endParaRPr>
          </a:p>
        </p:txBody>
      </p:sp>
      <p:sp>
        <p:nvSpPr>
          <p:cNvPr id="248" name="Google Shape;248;p14"/>
          <p:cNvSpPr/>
          <p:nvPr/>
        </p:nvSpPr>
        <p:spPr>
          <a:xfrm>
            <a:off x="3806941" y="4962415"/>
            <a:ext cx="893647" cy="461487"/>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249" name="Google Shape;249;p14"/>
          <p:cNvSpPr/>
          <p:nvPr/>
        </p:nvSpPr>
        <p:spPr>
          <a:xfrm>
            <a:off x="3932295" y="4525036"/>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250" name="Google Shape;250;p14"/>
          <p:cNvSpPr/>
          <p:nvPr/>
        </p:nvSpPr>
        <p:spPr>
          <a:xfrm>
            <a:off x="5316304" y="3279304"/>
            <a:ext cx="677966" cy="742461"/>
          </a:xfrm>
          <a:prstGeom prst="notchedRightArrow">
            <a:avLst>
              <a:gd fmla="val 38454"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251" name="Google Shape;251;p14"/>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5"/>
          <p:cNvSpPr txBox="1"/>
          <p:nvPr/>
        </p:nvSpPr>
        <p:spPr>
          <a:xfrm>
            <a:off x="643853" y="25080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建立 Line 雲端服務</a:t>
            </a:r>
            <a:endParaRPr b="1" sz="3600">
              <a:solidFill>
                <a:schemeClr val="dk1"/>
              </a:solidFill>
              <a:latin typeface="Microsoft JhengHei"/>
              <a:ea typeface="Microsoft JhengHei"/>
              <a:cs typeface="Microsoft JhengHei"/>
              <a:sym typeface="Microsoft JhengHei"/>
            </a:endParaRPr>
          </a:p>
        </p:txBody>
      </p:sp>
      <p:grpSp>
        <p:nvGrpSpPr>
          <p:cNvPr id="257" name="Google Shape;257;p15"/>
          <p:cNvGrpSpPr/>
          <p:nvPr/>
        </p:nvGrpSpPr>
        <p:grpSpPr>
          <a:xfrm>
            <a:off x="2491575" y="1351903"/>
            <a:ext cx="7208043" cy="4489081"/>
            <a:chOff x="1652288" y="1461776"/>
            <a:chExt cx="8067617" cy="5135948"/>
          </a:xfrm>
        </p:grpSpPr>
        <p:pic>
          <p:nvPicPr>
            <p:cNvPr id="258" name="Google Shape;258;p15"/>
            <p:cNvPicPr preferRelativeResize="0"/>
            <p:nvPr/>
          </p:nvPicPr>
          <p:blipFill rotWithShape="1">
            <a:blip r:embed="rId3">
              <a:alphaModFix/>
            </a:blip>
            <a:srcRect b="28435" l="27233" r="27085" t="15659"/>
            <a:stretch/>
          </p:blipFill>
          <p:spPr>
            <a:xfrm>
              <a:off x="1775518" y="2721953"/>
              <a:ext cx="3729038" cy="2432172"/>
            </a:xfrm>
            <a:prstGeom prst="roundRect">
              <a:avLst>
                <a:gd fmla="val 11967" name="adj"/>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259" name="Google Shape;259;p15"/>
            <p:cNvSpPr/>
            <p:nvPr/>
          </p:nvSpPr>
          <p:spPr>
            <a:xfrm>
              <a:off x="1821613" y="3387578"/>
              <a:ext cx="1086529" cy="461487"/>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260" name="Google Shape;260;p15"/>
            <p:cNvSpPr/>
            <p:nvPr/>
          </p:nvSpPr>
          <p:spPr>
            <a:xfrm>
              <a:off x="5562670" y="3658519"/>
              <a:ext cx="677966" cy="742461"/>
            </a:xfrm>
            <a:prstGeom prst="notchedRightArrow">
              <a:avLst>
                <a:gd fmla="val 38454"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261" name="Google Shape;261;p15"/>
            <p:cNvSpPr/>
            <p:nvPr/>
          </p:nvSpPr>
          <p:spPr>
            <a:xfrm>
              <a:off x="3270008" y="4084731"/>
              <a:ext cx="740058" cy="786148"/>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262" name="Google Shape;262;p15"/>
            <p:cNvSpPr/>
            <p:nvPr/>
          </p:nvSpPr>
          <p:spPr>
            <a:xfrm>
              <a:off x="1652288" y="4234917"/>
              <a:ext cx="1355866" cy="485775"/>
            </a:xfrm>
            <a:prstGeom prst="wedgeRectCallout">
              <a:avLst>
                <a:gd fmla="val 15249" name="adj1"/>
                <a:gd fmla="val -149264" name="adj2"/>
              </a:avLst>
            </a:prstGeom>
            <a:solidFill>
              <a:srgbClr val="FF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2000">
                  <a:solidFill>
                    <a:srgbClr val="FFFF00"/>
                  </a:solidFill>
                  <a:latin typeface="Microsoft JhengHei"/>
                  <a:ea typeface="Microsoft JhengHei"/>
                  <a:cs typeface="Microsoft JhengHei"/>
                  <a:sym typeface="Microsoft JhengHei"/>
                </a:rPr>
                <a:t>Line</a:t>
              </a:r>
              <a:endParaRPr b="1" sz="2000">
                <a:solidFill>
                  <a:srgbClr val="FFFF00"/>
                </a:solidFill>
                <a:latin typeface="Microsoft JhengHei"/>
                <a:ea typeface="Microsoft JhengHei"/>
                <a:cs typeface="Microsoft JhengHei"/>
                <a:sym typeface="Microsoft JhengHei"/>
              </a:endParaRPr>
            </a:p>
          </p:txBody>
        </p:sp>
        <p:sp>
          <p:nvSpPr>
            <p:cNvPr id="263" name="Google Shape;263;p15"/>
            <p:cNvSpPr/>
            <p:nvPr/>
          </p:nvSpPr>
          <p:spPr>
            <a:xfrm>
              <a:off x="3318568" y="3680864"/>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264" name="Google Shape;264;p15"/>
            <p:cNvPicPr preferRelativeResize="0"/>
            <p:nvPr/>
          </p:nvPicPr>
          <p:blipFill rotWithShape="1">
            <a:blip r:embed="rId4">
              <a:alphaModFix/>
            </a:blip>
            <a:srcRect b="0" l="35537" r="34992" t="15247"/>
            <a:stretch/>
          </p:blipFill>
          <p:spPr>
            <a:xfrm>
              <a:off x="6368949" y="1461776"/>
              <a:ext cx="3350956" cy="5135948"/>
            </a:xfrm>
            <a:prstGeom prst="roundRect">
              <a:avLst>
                <a:gd fmla="val 8993" name="adj"/>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265" name="Google Shape;265;p15"/>
            <p:cNvSpPr/>
            <p:nvPr/>
          </p:nvSpPr>
          <p:spPr>
            <a:xfrm>
              <a:off x="7037144" y="4720691"/>
              <a:ext cx="1823187" cy="952121"/>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266" name="Google Shape;266;p15"/>
            <p:cNvSpPr/>
            <p:nvPr/>
          </p:nvSpPr>
          <p:spPr>
            <a:xfrm>
              <a:off x="7627268" y="4271793"/>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grpSp>
      <p:pic>
        <p:nvPicPr>
          <p:cNvPr id="267" name="Google Shape;267;p15"/>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16"/>
          <p:cNvPicPr preferRelativeResize="0"/>
          <p:nvPr/>
        </p:nvPicPr>
        <p:blipFill rotWithShape="1">
          <a:blip r:embed="rId3">
            <a:alphaModFix/>
          </a:blip>
          <a:srcRect b="19198" l="6953" r="7888" t="16965"/>
          <a:stretch/>
        </p:blipFill>
        <p:spPr>
          <a:xfrm>
            <a:off x="5948991" y="1653642"/>
            <a:ext cx="4071937" cy="3405120"/>
          </a:xfrm>
          <a:prstGeom prst="rect">
            <a:avLst/>
          </a:prstGeom>
          <a:noFill/>
          <a:ln cap="flat" cmpd="sng" w="9525">
            <a:solidFill>
              <a:schemeClr val="dk1"/>
            </a:solidFill>
            <a:prstDash val="solid"/>
            <a:miter lim="800000"/>
            <a:headEnd len="sm" w="sm" type="none"/>
            <a:tailEnd len="sm" w="sm" type="none"/>
          </a:ln>
        </p:spPr>
      </p:pic>
      <p:pic>
        <p:nvPicPr>
          <p:cNvPr id="273" name="Google Shape;273;p16"/>
          <p:cNvPicPr preferRelativeResize="0"/>
          <p:nvPr/>
        </p:nvPicPr>
        <p:blipFill rotWithShape="1">
          <a:blip r:embed="rId4">
            <a:alphaModFix/>
          </a:blip>
          <a:srcRect b="2020" l="25476" r="25439" t="21268"/>
          <a:stretch/>
        </p:blipFill>
        <p:spPr>
          <a:xfrm>
            <a:off x="1300911" y="1635090"/>
            <a:ext cx="4010954" cy="3340692"/>
          </a:xfrm>
          <a:prstGeom prst="rect">
            <a:avLst/>
          </a:prstGeom>
          <a:noFill/>
          <a:ln cap="flat" cmpd="sng" w="9525">
            <a:solidFill>
              <a:schemeClr val="dk1"/>
            </a:solidFill>
            <a:prstDash val="solid"/>
            <a:miter lim="800000"/>
            <a:headEnd len="sm" w="sm" type="none"/>
            <a:tailEnd len="sm" w="sm" type="none"/>
          </a:ln>
        </p:spPr>
      </p:pic>
      <p:sp>
        <p:nvSpPr>
          <p:cNvPr id="274" name="Google Shape;274;p16"/>
          <p:cNvSpPr txBox="1"/>
          <p:nvPr/>
        </p:nvSpPr>
        <p:spPr>
          <a:xfrm>
            <a:off x="821819" y="345875"/>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建立 Line 雲端服務</a:t>
            </a:r>
            <a:endParaRPr b="1" sz="3600">
              <a:solidFill>
                <a:schemeClr val="dk1"/>
              </a:solidFill>
              <a:latin typeface="Microsoft JhengHei"/>
              <a:ea typeface="Microsoft JhengHei"/>
              <a:cs typeface="Microsoft JhengHei"/>
              <a:sym typeface="Microsoft JhengHei"/>
            </a:endParaRPr>
          </a:p>
        </p:txBody>
      </p:sp>
      <p:sp>
        <p:nvSpPr>
          <p:cNvPr id="275" name="Google Shape;275;p16"/>
          <p:cNvSpPr/>
          <p:nvPr/>
        </p:nvSpPr>
        <p:spPr>
          <a:xfrm>
            <a:off x="1940572" y="4305992"/>
            <a:ext cx="2646464" cy="4889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276" name="Google Shape;276;p16"/>
          <p:cNvSpPr/>
          <p:nvPr/>
        </p:nvSpPr>
        <p:spPr>
          <a:xfrm>
            <a:off x="5311865" y="3025916"/>
            <a:ext cx="677966" cy="742461"/>
          </a:xfrm>
          <a:prstGeom prst="notchedRightArrow">
            <a:avLst>
              <a:gd fmla="val 38454"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277" name="Google Shape;277;p16"/>
          <p:cNvSpPr/>
          <p:nvPr/>
        </p:nvSpPr>
        <p:spPr>
          <a:xfrm>
            <a:off x="6158658" y="4201713"/>
            <a:ext cx="3603012" cy="593178"/>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278" name="Google Shape;278;p16"/>
          <p:cNvSpPr/>
          <p:nvPr/>
        </p:nvSpPr>
        <p:spPr>
          <a:xfrm>
            <a:off x="2984919" y="3791641"/>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279" name="Google Shape;279;p16"/>
          <p:cNvSpPr/>
          <p:nvPr/>
        </p:nvSpPr>
        <p:spPr>
          <a:xfrm>
            <a:off x="8725018" y="3901330"/>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280" name="Google Shape;280;p16"/>
          <p:cNvSpPr/>
          <p:nvPr/>
        </p:nvSpPr>
        <p:spPr>
          <a:xfrm>
            <a:off x="6183454" y="3008846"/>
            <a:ext cx="2171536" cy="1039969"/>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281" name="Google Shape;281;p16"/>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17"/>
          <p:cNvPicPr preferRelativeResize="0"/>
          <p:nvPr/>
        </p:nvPicPr>
        <p:blipFill rotWithShape="1">
          <a:blip r:embed="rId3">
            <a:alphaModFix/>
          </a:blip>
          <a:srcRect b="10783" l="29649" r="30929" t="44405"/>
          <a:stretch/>
        </p:blipFill>
        <p:spPr>
          <a:xfrm>
            <a:off x="7739239" y="1642198"/>
            <a:ext cx="3994218" cy="2419794"/>
          </a:xfrm>
          <a:prstGeom prst="rect">
            <a:avLst/>
          </a:prstGeom>
          <a:noFill/>
          <a:ln cap="flat" cmpd="sng" w="9525">
            <a:solidFill>
              <a:schemeClr val="dk1"/>
            </a:solidFill>
            <a:prstDash val="solid"/>
            <a:miter lim="800000"/>
            <a:headEnd len="sm" w="sm" type="none"/>
            <a:tailEnd len="sm" w="sm" type="none"/>
          </a:ln>
        </p:spPr>
      </p:pic>
      <p:sp>
        <p:nvSpPr>
          <p:cNvPr id="287" name="Google Shape;287;p17"/>
          <p:cNvSpPr txBox="1"/>
          <p:nvPr/>
        </p:nvSpPr>
        <p:spPr>
          <a:xfrm>
            <a:off x="806804" y="17254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建立 Line 雲端服務</a:t>
            </a:r>
            <a:endParaRPr b="1" sz="3600">
              <a:solidFill>
                <a:schemeClr val="dk1"/>
              </a:solidFill>
              <a:latin typeface="Microsoft JhengHei"/>
              <a:ea typeface="Microsoft JhengHei"/>
              <a:cs typeface="Microsoft JhengHei"/>
              <a:sym typeface="Microsoft JhengHei"/>
            </a:endParaRPr>
          </a:p>
        </p:txBody>
      </p:sp>
      <p:sp>
        <p:nvSpPr>
          <p:cNvPr id="288" name="Google Shape;288;p17"/>
          <p:cNvSpPr/>
          <p:nvPr/>
        </p:nvSpPr>
        <p:spPr>
          <a:xfrm>
            <a:off x="9736348" y="3438329"/>
            <a:ext cx="1718500" cy="4889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289" name="Google Shape;289;p17"/>
          <p:cNvSpPr/>
          <p:nvPr/>
        </p:nvSpPr>
        <p:spPr>
          <a:xfrm>
            <a:off x="10274129" y="2999696"/>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290" name="Google Shape;290;p17"/>
          <p:cNvPicPr preferRelativeResize="0"/>
          <p:nvPr/>
        </p:nvPicPr>
        <p:blipFill rotWithShape="1">
          <a:blip r:embed="rId4">
            <a:alphaModFix/>
          </a:blip>
          <a:srcRect b="8750" l="14542" r="15395" t="19781"/>
          <a:stretch/>
        </p:blipFill>
        <p:spPr>
          <a:xfrm>
            <a:off x="806804" y="1642198"/>
            <a:ext cx="2637525" cy="3001238"/>
          </a:xfrm>
          <a:prstGeom prst="rect">
            <a:avLst/>
          </a:prstGeom>
          <a:noFill/>
          <a:ln cap="flat" cmpd="sng" w="9525">
            <a:solidFill>
              <a:schemeClr val="dk1"/>
            </a:solidFill>
            <a:prstDash val="solid"/>
            <a:miter lim="800000"/>
            <a:headEnd len="sm" w="sm" type="none"/>
            <a:tailEnd len="sm" w="sm" type="none"/>
          </a:ln>
        </p:spPr>
      </p:pic>
      <p:pic>
        <p:nvPicPr>
          <p:cNvPr id="291" name="Google Shape;291;p17"/>
          <p:cNvPicPr preferRelativeResize="0"/>
          <p:nvPr/>
        </p:nvPicPr>
        <p:blipFill rotWithShape="1">
          <a:blip r:embed="rId5">
            <a:alphaModFix/>
          </a:blip>
          <a:srcRect b="40299" l="0" r="0" t="0"/>
          <a:stretch/>
        </p:blipFill>
        <p:spPr>
          <a:xfrm>
            <a:off x="3994181" y="1635624"/>
            <a:ext cx="3167180" cy="4094310"/>
          </a:xfrm>
          <a:prstGeom prst="rect">
            <a:avLst/>
          </a:prstGeom>
          <a:noFill/>
          <a:ln>
            <a:noFill/>
          </a:ln>
        </p:spPr>
      </p:pic>
      <p:sp>
        <p:nvSpPr>
          <p:cNvPr id="292" name="Google Shape;292;p17"/>
          <p:cNvSpPr/>
          <p:nvPr/>
        </p:nvSpPr>
        <p:spPr>
          <a:xfrm>
            <a:off x="3387655" y="2771586"/>
            <a:ext cx="677966" cy="742461"/>
          </a:xfrm>
          <a:prstGeom prst="notchedRightArrow">
            <a:avLst>
              <a:gd fmla="val 38454"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293" name="Google Shape;293;p17"/>
          <p:cNvSpPr/>
          <p:nvPr/>
        </p:nvSpPr>
        <p:spPr>
          <a:xfrm>
            <a:off x="7083355" y="2771585"/>
            <a:ext cx="677966" cy="742461"/>
          </a:xfrm>
          <a:prstGeom prst="notchedRightArrow">
            <a:avLst>
              <a:gd fmla="val 38454"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294" name="Google Shape;294;p17"/>
          <p:cNvSpPr txBox="1"/>
          <p:nvPr/>
        </p:nvSpPr>
        <p:spPr>
          <a:xfrm>
            <a:off x="4972477" y="5729934"/>
            <a:ext cx="121058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000">
                <a:solidFill>
                  <a:srgbClr val="FF0000"/>
                </a:solidFill>
                <a:latin typeface="Microsoft JhengHei"/>
                <a:ea typeface="Microsoft JhengHei"/>
                <a:cs typeface="Microsoft JhengHei"/>
                <a:sym typeface="Microsoft JhengHei"/>
              </a:rPr>
              <a:t>手機認證</a:t>
            </a:r>
            <a:endParaRPr b="1" sz="2000">
              <a:solidFill>
                <a:srgbClr val="FF0000"/>
              </a:solidFill>
              <a:latin typeface="Microsoft JhengHei"/>
              <a:ea typeface="Microsoft JhengHei"/>
              <a:cs typeface="Microsoft JhengHei"/>
              <a:sym typeface="Microsoft JhengHei"/>
            </a:endParaRPr>
          </a:p>
        </p:txBody>
      </p:sp>
      <p:pic>
        <p:nvPicPr>
          <p:cNvPr id="295" name="Google Shape;295;p17"/>
          <p:cNvPicPr preferRelativeResize="0"/>
          <p:nvPr/>
        </p:nvPicPr>
        <p:blipFill>
          <a:blip r:embed="rId6">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8"/>
          <p:cNvSpPr txBox="1"/>
          <p:nvPr/>
        </p:nvSpPr>
        <p:spPr>
          <a:xfrm>
            <a:off x="1111149" y="14920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建立 Line 雲端服務</a:t>
            </a:r>
            <a:endParaRPr b="1" sz="3600">
              <a:solidFill>
                <a:schemeClr val="dk1"/>
              </a:solidFill>
              <a:latin typeface="Microsoft JhengHei"/>
              <a:ea typeface="Microsoft JhengHei"/>
              <a:cs typeface="Microsoft JhengHei"/>
              <a:sym typeface="Microsoft JhengHei"/>
            </a:endParaRPr>
          </a:p>
        </p:txBody>
      </p:sp>
      <p:grpSp>
        <p:nvGrpSpPr>
          <p:cNvPr id="301" name="Google Shape;301;p18"/>
          <p:cNvGrpSpPr/>
          <p:nvPr/>
        </p:nvGrpSpPr>
        <p:grpSpPr>
          <a:xfrm>
            <a:off x="1757246" y="1271189"/>
            <a:ext cx="7531898" cy="4538990"/>
            <a:chOff x="1757245" y="1271188"/>
            <a:chExt cx="8266995" cy="5241583"/>
          </a:xfrm>
        </p:grpSpPr>
        <p:pic>
          <p:nvPicPr>
            <p:cNvPr id="302" name="Google Shape;302;p18"/>
            <p:cNvPicPr preferRelativeResize="0"/>
            <p:nvPr/>
          </p:nvPicPr>
          <p:blipFill rotWithShape="1">
            <a:blip r:embed="rId3">
              <a:alphaModFix/>
            </a:blip>
            <a:srcRect b="1471" l="31040" r="32394" t="18475"/>
            <a:stretch/>
          </p:blipFill>
          <p:spPr>
            <a:xfrm>
              <a:off x="5531730" y="1271189"/>
              <a:ext cx="4492510" cy="5241582"/>
            </a:xfrm>
            <a:prstGeom prst="roundRect">
              <a:avLst>
                <a:gd fmla="val 5854" name="adj"/>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303" name="Google Shape;303;p18"/>
            <p:cNvPicPr preferRelativeResize="0"/>
            <p:nvPr/>
          </p:nvPicPr>
          <p:blipFill rotWithShape="1">
            <a:blip r:embed="rId4">
              <a:alphaModFix/>
            </a:blip>
            <a:srcRect b="2021" l="36567" r="36750" t="14216"/>
            <a:stretch/>
          </p:blipFill>
          <p:spPr>
            <a:xfrm>
              <a:off x="1757245" y="1271188"/>
              <a:ext cx="3087546" cy="5165270"/>
            </a:xfrm>
            <a:prstGeom prst="roundRect">
              <a:avLst>
                <a:gd fmla="val 7412" name="adj"/>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304" name="Google Shape;304;p18"/>
            <p:cNvSpPr/>
            <p:nvPr/>
          </p:nvSpPr>
          <p:spPr>
            <a:xfrm>
              <a:off x="5736659" y="1787202"/>
              <a:ext cx="2709721" cy="1300163"/>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305" name="Google Shape;305;p18"/>
            <p:cNvSpPr/>
            <p:nvPr/>
          </p:nvSpPr>
          <p:spPr>
            <a:xfrm>
              <a:off x="4853764" y="3482592"/>
              <a:ext cx="677966" cy="742461"/>
            </a:xfrm>
            <a:prstGeom prst="notchedRightArrow">
              <a:avLst>
                <a:gd fmla="val 38454"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306" name="Google Shape;306;p18"/>
            <p:cNvSpPr/>
            <p:nvPr/>
          </p:nvSpPr>
          <p:spPr>
            <a:xfrm>
              <a:off x="6532484" y="5417104"/>
              <a:ext cx="2491001" cy="786148"/>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307" name="Google Shape;307;p18"/>
            <p:cNvSpPr/>
            <p:nvPr/>
          </p:nvSpPr>
          <p:spPr>
            <a:xfrm>
              <a:off x="5736659" y="3442981"/>
              <a:ext cx="3965575" cy="514350"/>
            </a:xfrm>
            <a:prstGeom prst="wedgeRectCallout">
              <a:avLst>
                <a:gd fmla="val 2639" name="adj1"/>
                <a:gd fmla="val -154819" name="adj2"/>
              </a:avLst>
            </a:prstGeom>
            <a:solidFill>
              <a:srgbClr val="FF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2000">
                  <a:solidFill>
                    <a:srgbClr val="FFFF00"/>
                  </a:solidFill>
                  <a:latin typeface="Microsoft JhengHei"/>
                  <a:ea typeface="Microsoft JhengHei"/>
                  <a:cs typeface="Microsoft JhengHei"/>
                  <a:sym typeface="Microsoft JhengHei"/>
                </a:rPr>
                <a:t>將訊息內容改成如上的內容</a:t>
              </a:r>
              <a:endParaRPr b="1" sz="2000">
                <a:solidFill>
                  <a:srgbClr val="FFFF00"/>
                </a:solidFill>
                <a:latin typeface="Microsoft JhengHei"/>
                <a:ea typeface="Microsoft JhengHei"/>
                <a:cs typeface="Microsoft JhengHei"/>
                <a:sym typeface="Microsoft JhengHei"/>
              </a:endParaRPr>
            </a:p>
          </p:txBody>
        </p:sp>
        <p:sp>
          <p:nvSpPr>
            <p:cNvPr id="308" name="Google Shape;308;p18"/>
            <p:cNvSpPr/>
            <p:nvPr/>
          </p:nvSpPr>
          <p:spPr>
            <a:xfrm>
              <a:off x="2231317" y="4087489"/>
              <a:ext cx="2185988" cy="614363"/>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309" name="Google Shape;309;p18"/>
            <p:cNvSpPr/>
            <p:nvPr/>
          </p:nvSpPr>
          <p:spPr>
            <a:xfrm>
              <a:off x="7397977" y="5159929"/>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grpSp>
      <p:pic>
        <p:nvPicPr>
          <p:cNvPr id="310" name="Google Shape;310;p18"/>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9"/>
          <p:cNvSpPr txBox="1"/>
          <p:nvPr/>
        </p:nvSpPr>
        <p:spPr>
          <a:xfrm>
            <a:off x="1111149" y="14920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建立 Line 雲端服務</a:t>
            </a:r>
            <a:endParaRPr b="1" sz="3600">
              <a:solidFill>
                <a:schemeClr val="dk1"/>
              </a:solidFill>
              <a:latin typeface="Microsoft JhengHei"/>
              <a:ea typeface="Microsoft JhengHei"/>
              <a:cs typeface="Microsoft JhengHei"/>
              <a:sym typeface="Microsoft JhengHei"/>
            </a:endParaRPr>
          </a:p>
        </p:txBody>
      </p:sp>
      <p:grpSp>
        <p:nvGrpSpPr>
          <p:cNvPr id="316" name="Google Shape;316;p19"/>
          <p:cNvGrpSpPr/>
          <p:nvPr/>
        </p:nvGrpSpPr>
        <p:grpSpPr>
          <a:xfrm>
            <a:off x="1760789" y="1307423"/>
            <a:ext cx="8452695" cy="4446677"/>
            <a:chOff x="1620219" y="1431609"/>
            <a:chExt cx="8910346" cy="4775201"/>
          </a:xfrm>
        </p:grpSpPr>
        <p:pic>
          <p:nvPicPr>
            <p:cNvPr id="317" name="Google Shape;317;p19"/>
            <p:cNvPicPr preferRelativeResize="0"/>
            <p:nvPr/>
          </p:nvPicPr>
          <p:blipFill rotWithShape="1">
            <a:blip r:embed="rId3">
              <a:alphaModFix/>
            </a:blip>
            <a:srcRect b="20625" l="35982" r="35688" t="14766"/>
            <a:stretch/>
          </p:blipFill>
          <p:spPr>
            <a:xfrm>
              <a:off x="6601506" y="1431609"/>
              <a:ext cx="3929059" cy="4775201"/>
            </a:xfrm>
            <a:prstGeom prst="roundRect">
              <a:avLst>
                <a:gd fmla="val 7940" name="adj"/>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318" name="Google Shape;318;p19"/>
            <p:cNvPicPr preferRelativeResize="0"/>
            <p:nvPr/>
          </p:nvPicPr>
          <p:blipFill rotWithShape="1">
            <a:blip r:embed="rId4">
              <a:alphaModFix/>
            </a:blip>
            <a:srcRect b="4394" l="28110" r="29283" t="17102"/>
            <a:stretch/>
          </p:blipFill>
          <p:spPr>
            <a:xfrm>
              <a:off x="1620219" y="1639166"/>
              <a:ext cx="4168578" cy="4093370"/>
            </a:xfrm>
            <a:prstGeom prst="roundRect">
              <a:avLst>
                <a:gd fmla="val 9843" name="adj"/>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319" name="Google Shape;319;p19"/>
            <p:cNvSpPr/>
            <p:nvPr/>
          </p:nvSpPr>
          <p:spPr>
            <a:xfrm>
              <a:off x="5884591" y="3471486"/>
              <a:ext cx="677966" cy="742461"/>
            </a:xfrm>
            <a:prstGeom prst="notchedRightArrow">
              <a:avLst>
                <a:gd fmla="val 38454"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320" name="Google Shape;320;p19"/>
            <p:cNvSpPr/>
            <p:nvPr/>
          </p:nvSpPr>
          <p:spPr>
            <a:xfrm>
              <a:off x="7202205" y="5350423"/>
              <a:ext cx="2699712" cy="801648"/>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321" name="Google Shape;321;p19"/>
            <p:cNvSpPr/>
            <p:nvPr/>
          </p:nvSpPr>
          <p:spPr>
            <a:xfrm>
              <a:off x="2126244" y="4982441"/>
              <a:ext cx="3103664" cy="707231"/>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322" name="Google Shape;322;p19"/>
            <p:cNvSpPr/>
            <p:nvPr/>
          </p:nvSpPr>
          <p:spPr>
            <a:xfrm>
              <a:off x="3383039" y="4610968"/>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323" name="Google Shape;323;p19"/>
            <p:cNvSpPr/>
            <p:nvPr/>
          </p:nvSpPr>
          <p:spPr>
            <a:xfrm>
              <a:off x="8244566" y="4975060"/>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grpSp>
      <p:pic>
        <p:nvPicPr>
          <p:cNvPr id="324" name="Google Shape;324;p19"/>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ph type="title"/>
          </p:nvPr>
        </p:nvSpPr>
        <p:spPr>
          <a:xfrm>
            <a:off x="2352958" y="513010"/>
            <a:ext cx="7330421" cy="781232"/>
          </a:xfrm>
          <a:prstGeom prst="rect">
            <a:avLst/>
          </a:prstGeom>
          <a:noFill/>
          <a:ln>
            <a:noFill/>
          </a:ln>
        </p:spPr>
        <p:txBody>
          <a:bodyPr anchorCtr="0" anchor="ctr" bIns="60950" lIns="121900" spcFirstLastPara="1" rIns="121900" wrap="square" tIns="60950">
            <a:normAutofit/>
          </a:bodyPr>
          <a:lstStyle/>
          <a:p>
            <a:pPr indent="0" lvl="0" marL="0" rtl="0" algn="ctr">
              <a:spcBef>
                <a:spcPts val="0"/>
              </a:spcBef>
              <a:spcAft>
                <a:spcPts val="0"/>
              </a:spcAft>
              <a:buClr>
                <a:schemeClr val="dk1"/>
              </a:buClr>
              <a:buSzPts val="3600"/>
              <a:buFont typeface="Microsoft JhengHei"/>
              <a:buNone/>
            </a:pPr>
            <a:r>
              <a:rPr lang="zh-TW" sz="3600">
                <a:latin typeface="Microsoft JhengHei"/>
                <a:ea typeface="Microsoft JhengHei"/>
                <a:cs typeface="Microsoft JhengHei"/>
                <a:sym typeface="Microsoft JhengHei"/>
              </a:rPr>
              <a:t>雲端訊息傳輸技術</a:t>
            </a:r>
            <a:endParaRPr sz="3600">
              <a:latin typeface="Microsoft JhengHei"/>
              <a:ea typeface="Microsoft JhengHei"/>
              <a:cs typeface="Microsoft JhengHei"/>
              <a:sym typeface="Microsoft JhengHei"/>
            </a:endParaRPr>
          </a:p>
        </p:txBody>
      </p:sp>
      <p:pic>
        <p:nvPicPr>
          <p:cNvPr id="98" name="Google Shape;98;p2"/>
          <p:cNvPicPr preferRelativeResize="0"/>
          <p:nvPr/>
        </p:nvPicPr>
        <p:blipFill rotWithShape="1">
          <a:blip r:embed="rId3">
            <a:alphaModFix/>
          </a:blip>
          <a:srcRect b="0" l="0" r="0" t="0"/>
          <a:stretch/>
        </p:blipFill>
        <p:spPr>
          <a:xfrm>
            <a:off x="414338" y="3689856"/>
            <a:ext cx="3000371" cy="2129354"/>
          </a:xfrm>
          <a:prstGeom prst="rect">
            <a:avLst/>
          </a:prstGeom>
          <a:noFill/>
          <a:ln>
            <a:noFill/>
          </a:ln>
        </p:spPr>
      </p:pic>
      <p:pic>
        <p:nvPicPr>
          <p:cNvPr descr="雲端– 免費資源網路社群" id="99" name="Google Shape;99;p2"/>
          <p:cNvPicPr preferRelativeResize="0"/>
          <p:nvPr/>
        </p:nvPicPr>
        <p:blipFill rotWithShape="1">
          <a:blip r:embed="rId4">
            <a:alphaModFix/>
          </a:blip>
          <a:srcRect b="5524" l="7975" r="7149" t="15400"/>
          <a:stretch/>
        </p:blipFill>
        <p:spPr>
          <a:xfrm>
            <a:off x="3228975" y="1381919"/>
            <a:ext cx="5442440" cy="4411487"/>
          </a:xfrm>
          <a:prstGeom prst="ellipse">
            <a:avLst/>
          </a:prstGeom>
          <a:noFill/>
          <a:ln>
            <a:noFill/>
          </a:ln>
        </p:spPr>
      </p:pic>
      <p:pic>
        <p:nvPicPr>
          <p:cNvPr descr="ANDROID 應用」LINE 鈴聲更換好簡單- 第1頁- Android討論區- ePrice 行動版" id="100" name="Google Shape;100;p2"/>
          <p:cNvPicPr preferRelativeResize="0"/>
          <p:nvPr/>
        </p:nvPicPr>
        <p:blipFill rotWithShape="1">
          <a:blip r:embed="rId5">
            <a:alphaModFix/>
          </a:blip>
          <a:srcRect b="0" l="4870" r="45546" t="0"/>
          <a:stretch/>
        </p:blipFill>
        <p:spPr>
          <a:xfrm>
            <a:off x="9722848" y="2334433"/>
            <a:ext cx="1478017" cy="1680882"/>
          </a:xfrm>
          <a:prstGeom prst="rect">
            <a:avLst/>
          </a:prstGeom>
          <a:noFill/>
          <a:ln>
            <a:noFill/>
          </a:ln>
        </p:spPr>
      </p:pic>
      <p:sp>
        <p:nvSpPr>
          <p:cNvPr id="101" name="Google Shape;101;p2"/>
          <p:cNvSpPr/>
          <p:nvPr/>
        </p:nvSpPr>
        <p:spPr>
          <a:xfrm>
            <a:off x="3361133" y="2631768"/>
            <a:ext cx="2182418" cy="1680882"/>
          </a:xfrm>
          <a:prstGeom prst="ellipse">
            <a:avLst/>
          </a:prstGeom>
          <a:gradFill>
            <a:gsLst>
              <a:gs pos="0">
                <a:srgbClr val="3E7FCD"/>
              </a:gs>
              <a:gs pos="100000">
                <a:srgbClr val="96C0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zh-TW" sz="2000" u="none" cap="none" strike="noStrike">
                <a:solidFill>
                  <a:schemeClr val="lt1"/>
                </a:solidFill>
                <a:latin typeface="Microsoft JhengHei"/>
                <a:ea typeface="Microsoft JhengHei"/>
                <a:cs typeface="Microsoft JhengHei"/>
                <a:sym typeface="Microsoft JhengHei"/>
              </a:rPr>
              <a:t>Web Hooks</a:t>
            </a:r>
            <a:endParaRPr b="1" i="0" sz="2000" u="none" cap="none" strike="noStrike">
              <a:solidFill>
                <a:schemeClr val="lt1"/>
              </a:solidFill>
              <a:latin typeface="Microsoft JhengHei"/>
              <a:ea typeface="Microsoft JhengHei"/>
              <a:cs typeface="Microsoft JhengHei"/>
              <a:sym typeface="Microsoft JhengHei"/>
            </a:endParaRPr>
          </a:p>
        </p:txBody>
      </p:sp>
      <p:sp>
        <p:nvSpPr>
          <p:cNvPr id="102" name="Google Shape;102;p2"/>
          <p:cNvSpPr txBox="1"/>
          <p:nvPr/>
        </p:nvSpPr>
        <p:spPr>
          <a:xfrm>
            <a:off x="5470336" y="1800771"/>
            <a:ext cx="172354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zh-TW" sz="2000" u="none" cap="none" strike="noStrike">
                <a:solidFill>
                  <a:schemeClr val="dk1"/>
                </a:solidFill>
                <a:latin typeface="Microsoft JhengHei"/>
                <a:ea typeface="Microsoft JhengHei"/>
                <a:cs typeface="Microsoft JhengHei"/>
                <a:sym typeface="Microsoft JhengHei"/>
              </a:rPr>
              <a:t>IFTTT</a:t>
            </a:r>
            <a:endParaRPr/>
          </a:p>
          <a:p>
            <a:pPr indent="0" lvl="0" marL="0" marR="0" rtl="0" algn="ctr">
              <a:spcBef>
                <a:spcPts val="0"/>
              </a:spcBef>
              <a:spcAft>
                <a:spcPts val="0"/>
              </a:spcAft>
              <a:buNone/>
            </a:pPr>
            <a:r>
              <a:rPr b="1" i="0" lang="zh-TW" sz="2000" u="none" cap="none" strike="noStrike">
                <a:solidFill>
                  <a:schemeClr val="dk1"/>
                </a:solidFill>
                <a:latin typeface="Microsoft JhengHei"/>
                <a:ea typeface="Microsoft JhengHei"/>
                <a:cs typeface="Microsoft JhengHei"/>
                <a:sym typeface="Microsoft JhengHei"/>
              </a:rPr>
              <a:t>雲端服務橋接</a:t>
            </a:r>
            <a:endParaRPr b="1" i="0" sz="2000" u="none" cap="none" strike="noStrike">
              <a:solidFill>
                <a:schemeClr val="dk1"/>
              </a:solidFill>
              <a:latin typeface="Microsoft JhengHei"/>
              <a:ea typeface="Microsoft JhengHei"/>
              <a:cs typeface="Microsoft JhengHei"/>
              <a:sym typeface="Microsoft JhengHei"/>
            </a:endParaRPr>
          </a:p>
        </p:txBody>
      </p:sp>
      <p:sp>
        <p:nvSpPr>
          <p:cNvPr id="103" name="Google Shape;103;p2"/>
          <p:cNvSpPr txBox="1"/>
          <p:nvPr/>
        </p:nvSpPr>
        <p:spPr>
          <a:xfrm>
            <a:off x="10661184" y="1736916"/>
            <a:ext cx="121058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zh-TW" sz="2000" u="none" cap="none" strike="noStrike">
                <a:solidFill>
                  <a:schemeClr val="dk1"/>
                </a:solidFill>
                <a:latin typeface="Microsoft JhengHei"/>
                <a:ea typeface="Microsoft JhengHei"/>
                <a:cs typeface="Microsoft JhengHei"/>
                <a:sym typeface="Microsoft JhengHei"/>
              </a:rPr>
              <a:t>行動裝置</a:t>
            </a:r>
            <a:endParaRPr b="1" i="0" sz="2000" u="none" cap="none" strike="noStrike">
              <a:solidFill>
                <a:schemeClr val="dk1"/>
              </a:solidFill>
              <a:latin typeface="Microsoft JhengHei"/>
              <a:ea typeface="Microsoft JhengHei"/>
              <a:cs typeface="Microsoft JhengHei"/>
              <a:sym typeface="Microsoft JhengHei"/>
            </a:endParaRPr>
          </a:p>
          <a:p>
            <a:pPr indent="0" lvl="0" marL="0" marR="0" rtl="0" algn="ctr">
              <a:spcBef>
                <a:spcPts val="0"/>
              </a:spcBef>
              <a:spcAft>
                <a:spcPts val="0"/>
              </a:spcAft>
              <a:buNone/>
            </a:pPr>
            <a:r>
              <a:rPr b="1" i="0" lang="zh-TW" sz="2000" u="none" cap="none" strike="noStrike">
                <a:solidFill>
                  <a:schemeClr val="dk1"/>
                </a:solidFill>
                <a:latin typeface="Microsoft JhengHei"/>
                <a:ea typeface="Microsoft JhengHei"/>
                <a:cs typeface="Microsoft JhengHei"/>
                <a:sym typeface="Microsoft JhengHei"/>
              </a:rPr>
              <a:t>接收訊息</a:t>
            </a:r>
            <a:endParaRPr b="1" i="0" sz="2000" u="none" cap="none" strike="noStrike">
              <a:solidFill>
                <a:schemeClr val="dk1"/>
              </a:solidFill>
              <a:latin typeface="Microsoft JhengHei"/>
              <a:ea typeface="Microsoft JhengHei"/>
              <a:cs typeface="Microsoft JhengHei"/>
              <a:sym typeface="Microsoft JhengHei"/>
            </a:endParaRPr>
          </a:p>
        </p:txBody>
      </p:sp>
      <p:sp>
        <p:nvSpPr>
          <p:cNvPr id="104" name="Google Shape;104;p2"/>
          <p:cNvSpPr/>
          <p:nvPr/>
        </p:nvSpPr>
        <p:spPr>
          <a:xfrm>
            <a:off x="4862338" y="4234904"/>
            <a:ext cx="3809078" cy="1515228"/>
          </a:xfrm>
          <a:prstGeom prst="ellipse">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i="0" lang="zh-TW" sz="2000" u="none" cap="none" strike="noStrike">
                <a:solidFill>
                  <a:schemeClr val="dk1"/>
                </a:solidFill>
                <a:latin typeface="Microsoft JhengHei"/>
                <a:ea typeface="Microsoft JhengHei"/>
                <a:cs typeface="Microsoft JhengHei"/>
                <a:sym typeface="Microsoft JhengHei"/>
              </a:rPr>
              <a:t>Google Cloud</a:t>
            </a:r>
            <a:endParaRPr/>
          </a:p>
          <a:p>
            <a:pPr indent="0" lvl="0" marL="0" marR="0" rtl="0" algn="l">
              <a:spcBef>
                <a:spcPts val="0"/>
              </a:spcBef>
              <a:spcAft>
                <a:spcPts val="0"/>
              </a:spcAft>
              <a:buNone/>
            </a:pPr>
            <a:r>
              <a:rPr b="1" lang="zh-TW" sz="2000">
                <a:solidFill>
                  <a:schemeClr val="dk1"/>
                </a:solidFill>
                <a:latin typeface="Microsoft JhengHei"/>
                <a:ea typeface="Microsoft JhengHei"/>
                <a:cs typeface="Microsoft JhengHei"/>
                <a:sym typeface="Microsoft JhengHei"/>
              </a:rPr>
              <a:t>Sheets</a:t>
            </a:r>
            <a:endParaRPr b="1" sz="2000">
              <a:solidFill>
                <a:schemeClr val="dk1"/>
              </a:solidFill>
              <a:latin typeface="Microsoft JhengHei"/>
              <a:ea typeface="Microsoft JhengHei"/>
              <a:cs typeface="Microsoft JhengHei"/>
              <a:sym typeface="Microsoft JhengHei"/>
            </a:endParaRPr>
          </a:p>
        </p:txBody>
      </p:sp>
      <p:sp>
        <p:nvSpPr>
          <p:cNvPr id="105" name="Google Shape;105;p2"/>
          <p:cNvSpPr/>
          <p:nvPr/>
        </p:nvSpPr>
        <p:spPr>
          <a:xfrm rot="-1349595">
            <a:off x="1861651" y="2800554"/>
            <a:ext cx="2213660" cy="718450"/>
          </a:xfrm>
          <a:prstGeom prst="curvedDownArrow">
            <a:avLst>
              <a:gd fmla="val 25000" name="adj1"/>
              <a:gd fmla="val 50000" name="adj2"/>
              <a:gd fmla="val 25000" name="adj3"/>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Microsoft JhengHei"/>
              <a:ea typeface="Microsoft JhengHei"/>
              <a:cs typeface="Microsoft JhengHei"/>
              <a:sym typeface="Microsoft JhengHei"/>
            </a:endParaRPr>
          </a:p>
        </p:txBody>
      </p:sp>
      <p:sp>
        <p:nvSpPr>
          <p:cNvPr id="106" name="Google Shape;106;p2"/>
          <p:cNvSpPr txBox="1"/>
          <p:nvPr/>
        </p:nvSpPr>
        <p:spPr>
          <a:xfrm>
            <a:off x="830228" y="2198299"/>
            <a:ext cx="163378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2000">
                <a:solidFill>
                  <a:srgbClr val="E2AC00"/>
                </a:solidFill>
                <a:latin typeface="Microsoft JhengHei"/>
                <a:ea typeface="Microsoft JhengHei"/>
                <a:cs typeface="Microsoft JhengHei"/>
                <a:sym typeface="Microsoft JhengHei"/>
              </a:rPr>
              <a:t>透過API發送</a:t>
            </a:r>
            <a:endParaRPr b="1" sz="2000">
              <a:solidFill>
                <a:srgbClr val="E2AC00"/>
              </a:solidFill>
              <a:latin typeface="Microsoft JhengHei"/>
              <a:ea typeface="Microsoft JhengHei"/>
              <a:cs typeface="Microsoft JhengHei"/>
              <a:sym typeface="Microsoft JhengHei"/>
            </a:endParaRPr>
          </a:p>
          <a:p>
            <a:pPr indent="0" lvl="0" marL="0" marR="0" rtl="0" algn="ctr">
              <a:spcBef>
                <a:spcPts val="0"/>
              </a:spcBef>
              <a:spcAft>
                <a:spcPts val="0"/>
              </a:spcAft>
              <a:buNone/>
            </a:pPr>
            <a:r>
              <a:rPr b="1" lang="zh-TW" sz="2000">
                <a:solidFill>
                  <a:srgbClr val="E2AC00"/>
                </a:solidFill>
                <a:latin typeface="Microsoft JhengHei"/>
                <a:ea typeface="Microsoft JhengHei"/>
                <a:cs typeface="Microsoft JhengHei"/>
                <a:sym typeface="Microsoft JhengHei"/>
              </a:rPr>
              <a:t>訊息至雲端</a:t>
            </a:r>
            <a:endParaRPr b="1" sz="2000">
              <a:solidFill>
                <a:srgbClr val="E2AC00"/>
              </a:solidFill>
              <a:latin typeface="Microsoft JhengHei"/>
              <a:ea typeface="Microsoft JhengHei"/>
              <a:cs typeface="Microsoft JhengHei"/>
              <a:sym typeface="Microsoft JhengHei"/>
            </a:endParaRPr>
          </a:p>
        </p:txBody>
      </p:sp>
      <p:sp>
        <p:nvSpPr>
          <p:cNvPr id="107" name="Google Shape;107;p2"/>
          <p:cNvSpPr txBox="1"/>
          <p:nvPr/>
        </p:nvSpPr>
        <p:spPr>
          <a:xfrm>
            <a:off x="7771914" y="1730585"/>
            <a:ext cx="146706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2000">
                <a:solidFill>
                  <a:srgbClr val="E36C09"/>
                </a:solidFill>
                <a:latin typeface="Microsoft JhengHei"/>
                <a:ea typeface="Microsoft JhengHei"/>
                <a:cs typeface="Microsoft JhengHei"/>
                <a:sym typeface="Microsoft JhengHei"/>
              </a:rPr>
              <a:t>訊息投送至</a:t>
            </a:r>
            <a:endParaRPr b="1" sz="2000">
              <a:solidFill>
                <a:srgbClr val="E36C09"/>
              </a:solidFill>
              <a:latin typeface="Microsoft JhengHei"/>
              <a:ea typeface="Microsoft JhengHei"/>
              <a:cs typeface="Microsoft JhengHei"/>
              <a:sym typeface="Microsoft JhengHei"/>
            </a:endParaRPr>
          </a:p>
          <a:p>
            <a:pPr indent="0" lvl="0" marL="0" marR="0" rtl="0" algn="ctr">
              <a:spcBef>
                <a:spcPts val="0"/>
              </a:spcBef>
              <a:spcAft>
                <a:spcPts val="0"/>
              </a:spcAft>
              <a:buNone/>
            </a:pPr>
            <a:r>
              <a:rPr b="1" lang="zh-TW" sz="2000">
                <a:solidFill>
                  <a:srgbClr val="E36C09"/>
                </a:solidFill>
                <a:latin typeface="Microsoft JhengHei"/>
                <a:ea typeface="Microsoft JhengHei"/>
                <a:cs typeface="Microsoft JhengHei"/>
                <a:sym typeface="Microsoft JhengHei"/>
              </a:rPr>
              <a:t>其他設備</a:t>
            </a:r>
            <a:endParaRPr b="1" sz="2000">
              <a:solidFill>
                <a:srgbClr val="E36C09"/>
              </a:solidFill>
              <a:latin typeface="Microsoft JhengHei"/>
              <a:ea typeface="Microsoft JhengHei"/>
              <a:cs typeface="Microsoft JhengHei"/>
              <a:sym typeface="Microsoft JhengHei"/>
            </a:endParaRPr>
          </a:p>
        </p:txBody>
      </p:sp>
      <p:sp>
        <p:nvSpPr>
          <p:cNvPr id="108" name="Google Shape;108;p2"/>
          <p:cNvSpPr/>
          <p:nvPr/>
        </p:nvSpPr>
        <p:spPr>
          <a:xfrm rot="-1349595">
            <a:off x="8224158" y="2557815"/>
            <a:ext cx="1832702" cy="812370"/>
          </a:xfrm>
          <a:prstGeom prst="curvedDownArrow">
            <a:avLst>
              <a:gd fmla="val 25000" name="adj1"/>
              <a:gd fmla="val 50000" name="adj2"/>
              <a:gd fmla="val 25000" name="adj3"/>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Microsoft JhengHei"/>
              <a:ea typeface="Microsoft JhengHei"/>
              <a:cs typeface="Microsoft JhengHei"/>
              <a:sym typeface="Microsoft JhengHei"/>
            </a:endParaRPr>
          </a:p>
        </p:txBody>
      </p:sp>
      <p:sp>
        <p:nvSpPr>
          <p:cNvPr id="109" name="Google Shape;109;p2"/>
          <p:cNvSpPr/>
          <p:nvPr/>
        </p:nvSpPr>
        <p:spPr>
          <a:xfrm>
            <a:off x="6125029" y="2964000"/>
            <a:ext cx="2583191" cy="1058089"/>
          </a:xfrm>
          <a:prstGeom prst="ellipse">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2000">
                <a:solidFill>
                  <a:schemeClr val="lt1"/>
                </a:solidFill>
                <a:latin typeface="Microsoft JhengHei"/>
                <a:ea typeface="Microsoft JhengHei"/>
                <a:cs typeface="Microsoft JhengHei"/>
                <a:sym typeface="Microsoft JhengHei"/>
              </a:rPr>
              <a:t>Line</a:t>
            </a:r>
            <a:endParaRPr/>
          </a:p>
          <a:p>
            <a:pPr indent="0" lvl="0" marL="0" marR="0" rtl="0" algn="ctr">
              <a:spcBef>
                <a:spcPts val="0"/>
              </a:spcBef>
              <a:spcAft>
                <a:spcPts val="0"/>
              </a:spcAft>
              <a:buNone/>
            </a:pPr>
            <a:r>
              <a:rPr b="1" lang="zh-TW" sz="2000">
                <a:solidFill>
                  <a:schemeClr val="lt1"/>
                </a:solidFill>
                <a:latin typeface="Microsoft JhengHei"/>
                <a:ea typeface="Microsoft JhengHei"/>
                <a:cs typeface="Microsoft JhengHei"/>
                <a:sym typeface="Microsoft JhengHei"/>
              </a:rPr>
              <a:t>Messenger</a:t>
            </a:r>
            <a:endParaRPr b="1" sz="2000">
              <a:solidFill>
                <a:schemeClr val="lt1"/>
              </a:solidFill>
              <a:latin typeface="Microsoft JhengHei"/>
              <a:ea typeface="Microsoft JhengHei"/>
              <a:cs typeface="Microsoft JhengHei"/>
              <a:sym typeface="Microsoft JhengHei"/>
            </a:endParaRPr>
          </a:p>
        </p:txBody>
      </p:sp>
      <p:sp>
        <p:nvSpPr>
          <p:cNvPr id="110" name="Google Shape;110;p2"/>
          <p:cNvSpPr/>
          <p:nvPr/>
        </p:nvSpPr>
        <p:spPr>
          <a:xfrm>
            <a:off x="5243512" y="3029295"/>
            <a:ext cx="1088598" cy="885825"/>
          </a:xfrm>
          <a:prstGeom prst="notchedRightArrow">
            <a:avLst>
              <a:gd fmla="val 50000"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111" name="Google Shape;111;p2"/>
          <p:cNvSpPr/>
          <p:nvPr/>
        </p:nvSpPr>
        <p:spPr>
          <a:xfrm rot="2369633">
            <a:off x="4704174" y="3861642"/>
            <a:ext cx="1088598" cy="885825"/>
          </a:xfrm>
          <a:prstGeom prst="notchedRightArrow">
            <a:avLst>
              <a:gd fmla="val 50000"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pic>
        <p:nvPicPr>
          <p:cNvPr descr="利用Google 試算表(Google Sheet) 作為外部資料來源| Kuro&amp;#39;s Blog" id="112" name="Google Shape;112;p2"/>
          <p:cNvPicPr preferRelativeResize="0"/>
          <p:nvPr/>
        </p:nvPicPr>
        <p:blipFill rotWithShape="1">
          <a:blip r:embed="rId6">
            <a:alphaModFix/>
          </a:blip>
          <a:srcRect b="28830" l="34997" r="35669" t="7590"/>
          <a:stretch/>
        </p:blipFill>
        <p:spPr>
          <a:xfrm>
            <a:off x="7415701" y="4549455"/>
            <a:ext cx="712426" cy="1008876"/>
          </a:xfrm>
          <a:prstGeom prst="roundRect">
            <a:avLst>
              <a:gd fmla="val 16667" name="adj"/>
            </a:avLst>
          </a:prstGeom>
          <a:noFill/>
          <a:ln>
            <a:noFill/>
          </a:ln>
        </p:spPr>
      </p:pic>
      <p:pic>
        <p:nvPicPr>
          <p:cNvPr id="113" name="Google Shape;113;p2"/>
          <p:cNvPicPr preferRelativeResize="0"/>
          <p:nvPr/>
        </p:nvPicPr>
        <p:blipFill>
          <a:blip r:embed="rId7">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0"/>
          <p:cNvSpPr txBox="1"/>
          <p:nvPr/>
        </p:nvSpPr>
        <p:spPr>
          <a:xfrm>
            <a:off x="1111149" y="14920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測試 Line 雲端服務</a:t>
            </a:r>
            <a:endParaRPr b="1" sz="3600">
              <a:solidFill>
                <a:schemeClr val="dk1"/>
              </a:solidFill>
              <a:latin typeface="Microsoft JhengHei"/>
              <a:ea typeface="Microsoft JhengHei"/>
              <a:cs typeface="Microsoft JhengHei"/>
              <a:sym typeface="Microsoft JhengHei"/>
            </a:endParaRPr>
          </a:p>
        </p:txBody>
      </p:sp>
      <p:grpSp>
        <p:nvGrpSpPr>
          <p:cNvPr id="330" name="Google Shape;330;p20"/>
          <p:cNvGrpSpPr/>
          <p:nvPr/>
        </p:nvGrpSpPr>
        <p:grpSpPr>
          <a:xfrm>
            <a:off x="1901437" y="1098173"/>
            <a:ext cx="8714300" cy="4774001"/>
            <a:chOff x="1808557" y="1149045"/>
            <a:chExt cx="9440711" cy="5343528"/>
          </a:xfrm>
        </p:grpSpPr>
        <p:pic>
          <p:nvPicPr>
            <p:cNvPr id="331" name="Google Shape;331;p20"/>
            <p:cNvPicPr preferRelativeResize="0"/>
            <p:nvPr/>
          </p:nvPicPr>
          <p:blipFill rotWithShape="1">
            <a:blip r:embed="rId3">
              <a:alphaModFix/>
            </a:blip>
            <a:srcRect b="7262" l="25768" r="26683" t="35783"/>
            <a:stretch/>
          </p:blipFill>
          <p:spPr>
            <a:xfrm>
              <a:off x="5831767" y="1491948"/>
              <a:ext cx="5417501" cy="3458482"/>
            </a:xfrm>
            <a:prstGeom prst="roundRect">
              <a:avLst>
                <a:gd fmla="val 8346" name="adj"/>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332" name="Google Shape;332;p20"/>
            <p:cNvSpPr/>
            <p:nvPr/>
          </p:nvSpPr>
          <p:spPr>
            <a:xfrm>
              <a:off x="5043418" y="2849958"/>
              <a:ext cx="677966" cy="742461"/>
            </a:xfrm>
            <a:prstGeom prst="notchedRightArrow">
              <a:avLst>
                <a:gd fmla="val 38454"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333" name="Google Shape;333;p20"/>
            <p:cNvSpPr/>
            <p:nvPr/>
          </p:nvSpPr>
          <p:spPr>
            <a:xfrm>
              <a:off x="1844820" y="5215815"/>
              <a:ext cx="3103664" cy="707231"/>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334" name="Google Shape;334;p20"/>
            <p:cNvSpPr/>
            <p:nvPr/>
          </p:nvSpPr>
          <p:spPr>
            <a:xfrm>
              <a:off x="3101615" y="4844342"/>
              <a:ext cx="642938" cy="514350"/>
            </a:xfrm>
            <a:prstGeom prst="downArrow">
              <a:avLst>
                <a:gd fmla="val 50000" name="adj1"/>
                <a:gd fmla="val 50000" name="adj2"/>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335" name="Google Shape;335;p20"/>
            <p:cNvPicPr preferRelativeResize="0"/>
            <p:nvPr/>
          </p:nvPicPr>
          <p:blipFill rotWithShape="1">
            <a:blip r:embed="rId4">
              <a:alphaModFix/>
            </a:blip>
            <a:srcRect b="3572" l="35908" r="37408" t="16689"/>
            <a:stretch/>
          </p:blipFill>
          <p:spPr>
            <a:xfrm>
              <a:off x="1808557" y="1491948"/>
              <a:ext cx="3139927" cy="5000625"/>
            </a:xfrm>
            <a:prstGeom prst="roundRect">
              <a:avLst>
                <a:gd fmla="val 10297" name="adj"/>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336" name="Google Shape;336;p20"/>
            <p:cNvSpPr/>
            <p:nvPr/>
          </p:nvSpPr>
          <p:spPr>
            <a:xfrm>
              <a:off x="1873396" y="1594855"/>
              <a:ext cx="678720" cy="574119"/>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337" name="Google Shape;337;p20"/>
            <p:cNvSpPr/>
            <p:nvPr/>
          </p:nvSpPr>
          <p:spPr>
            <a:xfrm>
              <a:off x="1909178" y="1149045"/>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338" name="Google Shape;338;p20"/>
            <p:cNvSpPr/>
            <p:nvPr/>
          </p:nvSpPr>
          <p:spPr>
            <a:xfrm>
              <a:off x="8201157" y="4161843"/>
              <a:ext cx="1947974" cy="574119"/>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339" name="Google Shape;339;p20"/>
            <p:cNvSpPr/>
            <p:nvPr/>
          </p:nvSpPr>
          <p:spPr>
            <a:xfrm>
              <a:off x="8853675" y="3735085"/>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grpSp>
      <p:pic>
        <p:nvPicPr>
          <p:cNvPr id="340" name="Google Shape;340;p20"/>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21"/>
          <p:cNvPicPr preferRelativeResize="0"/>
          <p:nvPr/>
        </p:nvPicPr>
        <p:blipFill rotWithShape="1">
          <a:blip r:embed="rId3">
            <a:alphaModFix/>
          </a:blip>
          <a:srcRect b="4808" l="14415" r="15996" t="14217"/>
          <a:stretch/>
        </p:blipFill>
        <p:spPr>
          <a:xfrm>
            <a:off x="1259462" y="1411754"/>
            <a:ext cx="7402030" cy="4590318"/>
          </a:xfrm>
          <a:prstGeom prst="roundRect">
            <a:avLst>
              <a:gd fmla="val 3690" name="adj"/>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346" name="Google Shape;346;p21"/>
          <p:cNvSpPr txBox="1"/>
          <p:nvPr/>
        </p:nvSpPr>
        <p:spPr>
          <a:xfrm>
            <a:off x="1111149" y="14920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測試 Line 雲端服務</a:t>
            </a:r>
            <a:endParaRPr b="1" sz="3600">
              <a:solidFill>
                <a:schemeClr val="dk1"/>
              </a:solidFill>
              <a:latin typeface="Microsoft JhengHei"/>
              <a:ea typeface="Microsoft JhengHei"/>
              <a:cs typeface="Microsoft JhengHei"/>
              <a:sym typeface="Microsoft JhengHei"/>
            </a:endParaRPr>
          </a:p>
        </p:txBody>
      </p:sp>
      <p:sp>
        <p:nvSpPr>
          <p:cNvPr id="347" name="Google Shape;347;p21"/>
          <p:cNvSpPr/>
          <p:nvPr/>
        </p:nvSpPr>
        <p:spPr>
          <a:xfrm>
            <a:off x="1410960" y="3315098"/>
            <a:ext cx="3792402" cy="391815"/>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pic>
        <p:nvPicPr>
          <p:cNvPr id="348" name="Google Shape;348;p21"/>
          <p:cNvPicPr preferRelativeResize="0"/>
          <p:nvPr/>
        </p:nvPicPr>
        <p:blipFill rotWithShape="1">
          <a:blip r:embed="rId4">
            <a:alphaModFix/>
          </a:blip>
          <a:srcRect b="47945" l="16426" r="56081" t="48711"/>
          <a:stretch/>
        </p:blipFill>
        <p:spPr>
          <a:xfrm>
            <a:off x="3225155" y="2509727"/>
            <a:ext cx="8277654" cy="685162"/>
          </a:xfrm>
          <a:prstGeom prst="roundRect">
            <a:avLst>
              <a:gd fmla="val 16667" name="adj"/>
            </a:avLst>
          </a:prstGeom>
          <a:noFill/>
          <a:ln cap="flat" cmpd="sng" w="76200">
            <a:solidFill>
              <a:srgbClr val="FF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349" name="Google Shape;349;p21"/>
          <p:cNvSpPr/>
          <p:nvPr/>
        </p:nvSpPr>
        <p:spPr>
          <a:xfrm>
            <a:off x="7760824" y="2643581"/>
            <a:ext cx="1455028" cy="437003"/>
          </a:xfrm>
          <a:prstGeom prst="roundRect">
            <a:avLst>
              <a:gd fmla="val 16667" name="adj"/>
            </a:avLst>
          </a:prstGeom>
          <a:noFill/>
          <a:ln cap="flat" cmpd="sng" w="1016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u="sng">
              <a:solidFill>
                <a:schemeClr val="lt1"/>
              </a:solidFill>
              <a:latin typeface="Microsoft JhengHei"/>
              <a:ea typeface="Microsoft JhengHei"/>
              <a:cs typeface="Microsoft JhengHei"/>
              <a:sym typeface="Microsoft JhengHei"/>
            </a:endParaRPr>
          </a:p>
        </p:txBody>
      </p:sp>
      <p:sp>
        <p:nvSpPr>
          <p:cNvPr id="350" name="Google Shape;350;p21"/>
          <p:cNvSpPr/>
          <p:nvPr/>
        </p:nvSpPr>
        <p:spPr>
          <a:xfrm>
            <a:off x="8166869" y="2181111"/>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pic>
        <p:nvPicPr>
          <p:cNvPr id="351" name="Google Shape;351;p21"/>
          <p:cNvPicPr preferRelativeResize="0"/>
          <p:nvPr/>
        </p:nvPicPr>
        <p:blipFill rotWithShape="1">
          <a:blip r:embed="rId3">
            <a:alphaModFix/>
          </a:blip>
          <a:srcRect b="36764" l="16091" r="50791" t="58169"/>
          <a:stretch/>
        </p:blipFill>
        <p:spPr>
          <a:xfrm>
            <a:off x="1410960" y="4506054"/>
            <a:ext cx="8331591" cy="652131"/>
          </a:xfrm>
          <a:prstGeom prst="roundRect">
            <a:avLst>
              <a:gd fmla="val 16667" name="adj"/>
            </a:avLst>
          </a:prstGeom>
          <a:noFill/>
          <a:ln cap="flat" cmpd="sng" w="76200">
            <a:solidFill>
              <a:srgbClr val="FF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352" name="Google Shape;352;p21"/>
          <p:cNvSpPr/>
          <p:nvPr/>
        </p:nvSpPr>
        <p:spPr>
          <a:xfrm>
            <a:off x="5203362" y="3094421"/>
            <a:ext cx="757237" cy="567384"/>
          </a:xfrm>
          <a:prstGeom prst="bentUpArrow">
            <a:avLst>
              <a:gd fmla="val 37668" name="adj1"/>
              <a:gd fmla="val 40834" name="adj2"/>
              <a:gd fmla="val 44002" name="adj3"/>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353" name="Google Shape;353;p21"/>
          <p:cNvSpPr/>
          <p:nvPr/>
        </p:nvSpPr>
        <p:spPr>
          <a:xfrm>
            <a:off x="1410960" y="3846316"/>
            <a:ext cx="3792402" cy="391815"/>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354" name="Google Shape;354;p21"/>
          <p:cNvSpPr/>
          <p:nvPr/>
        </p:nvSpPr>
        <p:spPr>
          <a:xfrm flipH="1" rot="10800000">
            <a:off x="5203361" y="3969653"/>
            <a:ext cx="757237" cy="567384"/>
          </a:xfrm>
          <a:prstGeom prst="bentUpArrow">
            <a:avLst>
              <a:gd fmla="val 37668" name="adj1"/>
              <a:gd fmla="val 40834" name="adj2"/>
              <a:gd fmla="val 44002" name="adj3"/>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355" name="Google Shape;355;p21"/>
          <p:cNvSpPr/>
          <p:nvPr/>
        </p:nvSpPr>
        <p:spPr>
          <a:xfrm>
            <a:off x="3158710" y="4609607"/>
            <a:ext cx="811691" cy="391815"/>
          </a:xfrm>
          <a:prstGeom prst="roundRect">
            <a:avLst>
              <a:gd fmla="val 16667" name="adj"/>
            </a:avLst>
          </a:prstGeom>
          <a:noFill/>
          <a:ln cap="flat" cmpd="sng" w="762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356" name="Google Shape;356;p21"/>
          <p:cNvSpPr/>
          <p:nvPr/>
        </p:nvSpPr>
        <p:spPr>
          <a:xfrm>
            <a:off x="5648147" y="4609606"/>
            <a:ext cx="811691" cy="391815"/>
          </a:xfrm>
          <a:prstGeom prst="roundRect">
            <a:avLst>
              <a:gd fmla="val 16667" name="adj"/>
            </a:avLst>
          </a:prstGeom>
          <a:noFill/>
          <a:ln cap="flat" cmpd="sng" w="762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357" name="Google Shape;357;p21"/>
          <p:cNvSpPr/>
          <p:nvPr/>
        </p:nvSpPr>
        <p:spPr>
          <a:xfrm>
            <a:off x="8166869" y="4609605"/>
            <a:ext cx="1098047" cy="391815"/>
          </a:xfrm>
          <a:prstGeom prst="roundRect">
            <a:avLst>
              <a:gd fmla="val 16667" name="adj"/>
            </a:avLst>
          </a:prstGeom>
          <a:noFill/>
          <a:ln cap="flat" cmpd="sng" w="762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358" name="Google Shape;358;p21"/>
          <p:cNvSpPr/>
          <p:nvPr/>
        </p:nvSpPr>
        <p:spPr>
          <a:xfrm flipH="1" rot="10800000">
            <a:off x="3307161" y="5001422"/>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359" name="Google Shape;359;p21"/>
          <p:cNvSpPr/>
          <p:nvPr/>
        </p:nvSpPr>
        <p:spPr>
          <a:xfrm flipH="1" rot="10800000">
            <a:off x="5803138" y="5001420"/>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360" name="Google Shape;360;p21"/>
          <p:cNvSpPr/>
          <p:nvPr/>
        </p:nvSpPr>
        <p:spPr>
          <a:xfrm flipH="1" rot="10800000">
            <a:off x="8394423" y="5001819"/>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361" name="Google Shape;361;p21"/>
          <p:cNvSpPr txBox="1"/>
          <p:nvPr/>
        </p:nvSpPr>
        <p:spPr>
          <a:xfrm>
            <a:off x="7241842" y="1717130"/>
            <a:ext cx="2492990" cy="400110"/>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2000">
                <a:solidFill>
                  <a:srgbClr val="FF0000"/>
                </a:solidFill>
                <a:latin typeface="Microsoft JhengHei"/>
                <a:ea typeface="Microsoft JhengHei"/>
                <a:cs typeface="Microsoft JhengHei"/>
                <a:sym typeface="Microsoft JhengHei"/>
              </a:rPr>
              <a:t>請輸入事件觸發名稱</a:t>
            </a:r>
            <a:endParaRPr b="1" sz="2000">
              <a:solidFill>
                <a:srgbClr val="FF0000"/>
              </a:solidFill>
              <a:latin typeface="Microsoft JhengHei"/>
              <a:ea typeface="Microsoft JhengHei"/>
              <a:cs typeface="Microsoft JhengHei"/>
              <a:sym typeface="Microsoft JhengHei"/>
            </a:endParaRPr>
          </a:p>
        </p:txBody>
      </p:sp>
      <p:sp>
        <p:nvSpPr>
          <p:cNvPr id="362" name="Google Shape;362;p21"/>
          <p:cNvSpPr txBox="1"/>
          <p:nvPr/>
        </p:nvSpPr>
        <p:spPr>
          <a:xfrm>
            <a:off x="3307161" y="5531661"/>
            <a:ext cx="5604610" cy="400110"/>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2000">
                <a:solidFill>
                  <a:srgbClr val="FF0000"/>
                </a:solidFill>
                <a:latin typeface="Microsoft JhengHei"/>
                <a:ea typeface="Microsoft JhengHei"/>
                <a:cs typeface="Microsoft JhengHei"/>
                <a:sym typeface="Microsoft JhengHei"/>
              </a:rPr>
              <a:t>測試資料欄位內容可為 數字、英文、中文</a:t>
            </a:r>
            <a:endParaRPr b="1" sz="2000">
              <a:solidFill>
                <a:srgbClr val="FF0000"/>
              </a:solidFill>
              <a:latin typeface="Microsoft JhengHei"/>
              <a:ea typeface="Microsoft JhengHei"/>
              <a:cs typeface="Microsoft JhengHei"/>
              <a:sym typeface="Microsoft JhengHei"/>
            </a:endParaRPr>
          </a:p>
        </p:txBody>
      </p:sp>
      <p:pic>
        <p:nvPicPr>
          <p:cNvPr id="363" name="Google Shape;363;p21"/>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22"/>
          <p:cNvPicPr preferRelativeResize="0"/>
          <p:nvPr/>
        </p:nvPicPr>
        <p:blipFill rotWithShape="1">
          <a:blip r:embed="rId3">
            <a:alphaModFix/>
          </a:blip>
          <a:srcRect b="4808" l="14415" r="15996" t="14217"/>
          <a:stretch/>
        </p:blipFill>
        <p:spPr>
          <a:xfrm>
            <a:off x="1648023" y="1361303"/>
            <a:ext cx="7402030" cy="4590318"/>
          </a:xfrm>
          <a:prstGeom prst="roundRect">
            <a:avLst>
              <a:gd fmla="val 3690" name="adj"/>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369" name="Google Shape;369;p22"/>
          <p:cNvSpPr txBox="1"/>
          <p:nvPr/>
        </p:nvSpPr>
        <p:spPr>
          <a:xfrm>
            <a:off x="1111149" y="14920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測試 Line 雲端服務</a:t>
            </a:r>
            <a:endParaRPr b="1" sz="3600">
              <a:solidFill>
                <a:schemeClr val="dk1"/>
              </a:solidFill>
              <a:latin typeface="Microsoft JhengHei"/>
              <a:ea typeface="Microsoft JhengHei"/>
              <a:cs typeface="Microsoft JhengHei"/>
              <a:sym typeface="Microsoft JhengHei"/>
            </a:endParaRPr>
          </a:p>
        </p:txBody>
      </p:sp>
      <p:sp>
        <p:nvSpPr>
          <p:cNvPr id="370" name="Google Shape;370;p22"/>
          <p:cNvSpPr/>
          <p:nvPr/>
        </p:nvSpPr>
        <p:spPr>
          <a:xfrm>
            <a:off x="2942521" y="1993059"/>
            <a:ext cx="3178039" cy="391815"/>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371" name="Google Shape;371;p22"/>
          <p:cNvSpPr/>
          <p:nvPr/>
        </p:nvSpPr>
        <p:spPr>
          <a:xfrm>
            <a:off x="1799521" y="5554152"/>
            <a:ext cx="977764" cy="391815"/>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372" name="Google Shape;372;p22"/>
          <p:cNvSpPr/>
          <p:nvPr/>
        </p:nvSpPr>
        <p:spPr>
          <a:xfrm>
            <a:off x="1966934" y="5039802"/>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373" name="Google Shape;373;p22"/>
          <p:cNvSpPr/>
          <p:nvPr/>
        </p:nvSpPr>
        <p:spPr>
          <a:xfrm>
            <a:off x="6277726" y="1693026"/>
            <a:ext cx="4672014" cy="1528762"/>
          </a:xfrm>
          <a:prstGeom prst="wedgeRectCallout">
            <a:avLst>
              <a:gd fmla="val -76121" name="adj1"/>
              <a:gd fmla="val -19445" name="adj2"/>
            </a:avLst>
          </a:prstGeom>
          <a:solidFill>
            <a:srgbClr val="FF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zh-TW" sz="2400">
                <a:solidFill>
                  <a:srgbClr val="FFFF00"/>
                </a:solidFill>
                <a:latin typeface="Microsoft JhengHei"/>
                <a:ea typeface="Microsoft JhengHei"/>
                <a:cs typeface="Microsoft JhengHei"/>
                <a:sym typeface="Microsoft JhengHei"/>
              </a:rPr>
              <a:t>請務必注意!</a:t>
            </a:r>
            <a:endParaRPr/>
          </a:p>
          <a:p>
            <a:pPr indent="0" lvl="0" marL="0" marR="0" rtl="0" algn="l">
              <a:spcBef>
                <a:spcPts val="0"/>
              </a:spcBef>
              <a:spcAft>
                <a:spcPts val="0"/>
              </a:spcAft>
              <a:buNone/>
            </a:pPr>
            <a:r>
              <a:rPr b="1" lang="zh-TW" sz="2400">
                <a:solidFill>
                  <a:srgbClr val="FFFF00"/>
                </a:solidFill>
                <a:latin typeface="Microsoft JhengHei"/>
                <a:ea typeface="Microsoft JhengHei"/>
                <a:cs typeface="Microsoft JhengHei"/>
                <a:sym typeface="Microsoft JhengHei"/>
              </a:rPr>
              <a:t>Webhooks Key 請勿任意公開!</a:t>
            </a:r>
            <a:endParaRPr/>
          </a:p>
          <a:p>
            <a:pPr indent="0" lvl="0" marL="0" marR="0" rtl="0" algn="l">
              <a:spcBef>
                <a:spcPts val="0"/>
              </a:spcBef>
              <a:spcAft>
                <a:spcPts val="0"/>
              </a:spcAft>
              <a:buNone/>
            </a:pPr>
            <a:r>
              <a:rPr b="1" lang="zh-TW" sz="2400">
                <a:solidFill>
                  <a:srgbClr val="FFFF00"/>
                </a:solidFill>
                <a:latin typeface="Microsoft JhengHei"/>
                <a:ea typeface="Microsoft JhengHei"/>
                <a:cs typeface="Microsoft JhengHei"/>
                <a:sym typeface="Microsoft JhengHei"/>
              </a:rPr>
              <a:t>亦請妥善保管! Puthon程式設計會需要用到Key。</a:t>
            </a:r>
            <a:endParaRPr b="1" sz="2400">
              <a:solidFill>
                <a:srgbClr val="FFFF00"/>
              </a:solidFill>
              <a:latin typeface="Microsoft JhengHei"/>
              <a:ea typeface="Microsoft JhengHei"/>
              <a:cs typeface="Microsoft JhengHei"/>
              <a:sym typeface="Microsoft JhengHei"/>
            </a:endParaRPr>
          </a:p>
        </p:txBody>
      </p:sp>
      <p:pic>
        <p:nvPicPr>
          <p:cNvPr id="374" name="Google Shape;374;p22"/>
          <p:cNvPicPr preferRelativeResize="0"/>
          <p:nvPr/>
        </p:nvPicPr>
        <p:blipFill>
          <a:blip r:embed="rId4">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3"/>
          <p:cNvSpPr txBox="1"/>
          <p:nvPr/>
        </p:nvSpPr>
        <p:spPr>
          <a:xfrm>
            <a:off x="1111149" y="14920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檢查 Line 雲端服務</a:t>
            </a:r>
            <a:endParaRPr b="1" sz="3600">
              <a:solidFill>
                <a:schemeClr val="dk1"/>
              </a:solidFill>
              <a:latin typeface="Microsoft JhengHei"/>
              <a:ea typeface="Microsoft JhengHei"/>
              <a:cs typeface="Microsoft JhengHei"/>
              <a:sym typeface="Microsoft JhengHei"/>
            </a:endParaRPr>
          </a:p>
        </p:txBody>
      </p:sp>
      <p:grpSp>
        <p:nvGrpSpPr>
          <p:cNvPr id="380" name="Google Shape;380;p23"/>
          <p:cNvGrpSpPr/>
          <p:nvPr/>
        </p:nvGrpSpPr>
        <p:grpSpPr>
          <a:xfrm>
            <a:off x="4288898" y="1300598"/>
            <a:ext cx="4160102" cy="5056659"/>
            <a:chOff x="4288898" y="1300598"/>
            <a:chExt cx="4160102" cy="5171664"/>
          </a:xfrm>
        </p:grpSpPr>
        <p:pic>
          <p:nvPicPr>
            <p:cNvPr id="381" name="Google Shape;381;p23"/>
            <p:cNvPicPr preferRelativeResize="0"/>
            <p:nvPr/>
          </p:nvPicPr>
          <p:blipFill rotWithShape="1">
            <a:blip r:embed="rId3">
              <a:alphaModFix/>
            </a:blip>
            <a:srcRect b="42587" l="0" r="0" t="0"/>
            <a:stretch/>
          </p:blipFill>
          <p:spPr>
            <a:xfrm>
              <a:off x="4288898" y="1300598"/>
              <a:ext cx="4160102" cy="5171664"/>
            </a:xfrm>
            <a:prstGeom prst="rect">
              <a:avLst/>
            </a:prstGeom>
            <a:noFill/>
            <a:ln cap="flat" cmpd="sng" w="9525">
              <a:solidFill>
                <a:srgbClr val="FF0000"/>
              </a:solidFill>
              <a:prstDash val="solid"/>
              <a:round/>
              <a:headEnd len="sm" w="sm" type="none"/>
              <a:tailEnd len="sm" w="sm" type="none"/>
            </a:ln>
          </p:spPr>
        </p:pic>
        <p:sp>
          <p:nvSpPr>
            <p:cNvPr id="382" name="Google Shape;382;p23"/>
            <p:cNvSpPr/>
            <p:nvPr/>
          </p:nvSpPr>
          <p:spPr>
            <a:xfrm>
              <a:off x="4288898" y="2583317"/>
              <a:ext cx="2489133" cy="1303113"/>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383" name="Google Shape;383;p23"/>
            <p:cNvSpPr txBox="1"/>
            <p:nvPr/>
          </p:nvSpPr>
          <p:spPr>
            <a:xfrm>
              <a:off x="4832309" y="5085862"/>
              <a:ext cx="3073277" cy="400110"/>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2000">
                  <a:solidFill>
                    <a:srgbClr val="FF0000"/>
                  </a:solidFill>
                  <a:latin typeface="Microsoft JhengHei"/>
                  <a:ea typeface="Microsoft JhengHei"/>
                  <a:cs typeface="Microsoft JhengHei"/>
                  <a:sym typeface="Microsoft JhengHei"/>
                </a:rPr>
                <a:t>至手機Line App檢查訊息</a:t>
              </a:r>
              <a:endParaRPr b="1" sz="2000">
                <a:solidFill>
                  <a:srgbClr val="FF0000"/>
                </a:solidFill>
                <a:latin typeface="Microsoft JhengHei"/>
                <a:ea typeface="Microsoft JhengHei"/>
                <a:cs typeface="Microsoft JhengHei"/>
                <a:sym typeface="Microsoft JhengHei"/>
              </a:endParaRPr>
            </a:p>
          </p:txBody>
        </p:sp>
      </p:grpSp>
      <p:pic>
        <p:nvPicPr>
          <p:cNvPr id="384" name="Google Shape;384;p23"/>
          <p:cNvPicPr preferRelativeResize="0"/>
          <p:nvPr/>
        </p:nvPicPr>
        <p:blipFill>
          <a:blip r:embed="rId4">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4"/>
          <p:cNvSpPr txBox="1"/>
          <p:nvPr/>
        </p:nvSpPr>
        <p:spPr>
          <a:xfrm>
            <a:off x="3227064" y="1599292"/>
            <a:ext cx="5698414" cy="3321050"/>
          </a:xfrm>
          <a:prstGeom prst="rect">
            <a:avLst/>
          </a:prstGeom>
          <a:noFill/>
          <a:ln>
            <a:noFill/>
          </a:ln>
        </p:spPr>
        <p:txBody>
          <a:bodyPr anchorCtr="0" anchor="t" bIns="45700" lIns="91425" spcFirstLastPara="1" rIns="91425" wrap="square" tIns="45700">
            <a:noAutofit/>
          </a:bodyPr>
          <a:lstStyle/>
          <a:p>
            <a:pPr indent="0" lvl="0" marL="0" marR="0" rtl="0" algn="ctr">
              <a:lnSpc>
                <a:spcPct val="220000"/>
              </a:lnSpc>
              <a:spcBef>
                <a:spcPts val="0"/>
              </a:spcBef>
              <a:spcAft>
                <a:spcPts val="0"/>
              </a:spcAft>
              <a:buClr>
                <a:srgbClr val="002060"/>
              </a:buClr>
              <a:buSzPts val="4400"/>
              <a:buFont typeface="Microsoft JhengHei"/>
              <a:buNone/>
            </a:pPr>
            <a:r>
              <a:rPr b="1" lang="zh-TW" sz="4400">
                <a:solidFill>
                  <a:srgbClr val="002060"/>
                </a:solidFill>
                <a:latin typeface="Microsoft JhengHei"/>
                <a:ea typeface="Microsoft JhengHei"/>
                <a:cs typeface="Microsoft JhengHei"/>
                <a:sym typeface="Microsoft JhengHei"/>
              </a:rPr>
              <a:t>Google Sheets</a:t>
            </a:r>
            <a:br>
              <a:rPr b="1" lang="zh-TW" sz="4400">
                <a:solidFill>
                  <a:srgbClr val="002060"/>
                </a:solidFill>
                <a:latin typeface="Microsoft JhengHei"/>
                <a:ea typeface="Microsoft JhengHei"/>
                <a:cs typeface="Microsoft JhengHei"/>
                <a:sym typeface="Microsoft JhengHei"/>
              </a:rPr>
            </a:br>
            <a:r>
              <a:rPr b="1" lang="zh-TW" sz="4400">
                <a:solidFill>
                  <a:schemeClr val="dk1"/>
                </a:solidFill>
                <a:latin typeface="Microsoft JhengHei"/>
                <a:ea typeface="Microsoft JhengHei"/>
                <a:cs typeface="Microsoft JhengHei"/>
                <a:sym typeface="Microsoft JhengHei"/>
              </a:rPr>
              <a:t>雲端訊息傳輸</a:t>
            </a:r>
            <a:endParaRPr b="1" sz="4400">
              <a:solidFill>
                <a:schemeClr val="dk1"/>
              </a:solidFill>
              <a:latin typeface="Microsoft JhengHei"/>
              <a:ea typeface="Microsoft JhengHei"/>
              <a:cs typeface="Microsoft JhengHei"/>
              <a:sym typeface="Microsoft JhengHei"/>
            </a:endParaRPr>
          </a:p>
        </p:txBody>
      </p:sp>
      <p:pic>
        <p:nvPicPr>
          <p:cNvPr id="390" name="Google Shape;390;p24"/>
          <p:cNvPicPr preferRelativeResize="0"/>
          <p:nvPr/>
        </p:nvPicPr>
        <p:blipFill>
          <a:blip r:embed="rId3">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5"/>
          <p:cNvSpPr txBox="1"/>
          <p:nvPr/>
        </p:nvSpPr>
        <p:spPr>
          <a:xfrm>
            <a:off x="1111149" y="14920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建立 IFTTT 雲端服務項目</a:t>
            </a:r>
            <a:endParaRPr b="1" sz="3600">
              <a:solidFill>
                <a:schemeClr val="dk1"/>
              </a:solidFill>
              <a:latin typeface="Microsoft JhengHei"/>
              <a:ea typeface="Microsoft JhengHei"/>
              <a:cs typeface="Microsoft JhengHei"/>
              <a:sym typeface="Microsoft JhengHei"/>
            </a:endParaRPr>
          </a:p>
        </p:txBody>
      </p:sp>
      <p:grpSp>
        <p:nvGrpSpPr>
          <p:cNvPr id="396" name="Google Shape;396;p25"/>
          <p:cNvGrpSpPr/>
          <p:nvPr/>
        </p:nvGrpSpPr>
        <p:grpSpPr>
          <a:xfrm>
            <a:off x="1318430" y="1315112"/>
            <a:ext cx="9509227" cy="4456598"/>
            <a:chOff x="1332944" y="1363631"/>
            <a:chExt cx="10293805" cy="4839737"/>
          </a:xfrm>
        </p:grpSpPr>
        <p:pic>
          <p:nvPicPr>
            <p:cNvPr id="397" name="Google Shape;397;p25"/>
            <p:cNvPicPr preferRelativeResize="0"/>
            <p:nvPr/>
          </p:nvPicPr>
          <p:blipFill rotWithShape="1">
            <a:blip r:embed="rId3">
              <a:alphaModFix/>
            </a:blip>
            <a:srcRect b="0" l="877" r="2060" t="14629"/>
            <a:stretch/>
          </p:blipFill>
          <p:spPr>
            <a:xfrm>
              <a:off x="1332944" y="1798505"/>
              <a:ext cx="9396969" cy="4404863"/>
            </a:xfrm>
            <a:prstGeom prst="rect">
              <a:avLst/>
            </a:prstGeom>
            <a:noFill/>
            <a:ln cap="flat" cmpd="sng" w="9525">
              <a:solidFill>
                <a:schemeClr val="dk1"/>
              </a:solidFill>
              <a:prstDash val="solid"/>
              <a:miter lim="800000"/>
              <a:headEnd len="sm" w="sm" type="none"/>
              <a:tailEnd len="sm" w="sm" type="none"/>
            </a:ln>
          </p:spPr>
        </p:pic>
        <p:pic>
          <p:nvPicPr>
            <p:cNvPr id="398" name="Google Shape;398;p25"/>
            <p:cNvPicPr preferRelativeResize="0"/>
            <p:nvPr/>
          </p:nvPicPr>
          <p:blipFill rotWithShape="1">
            <a:blip r:embed="rId3">
              <a:alphaModFix/>
            </a:blip>
            <a:srcRect b="77651" l="83500" r="7381" t="14629"/>
            <a:stretch/>
          </p:blipFill>
          <p:spPr>
            <a:xfrm>
              <a:off x="9307565" y="2396008"/>
              <a:ext cx="2319184" cy="1046472"/>
            </a:xfrm>
            <a:prstGeom prst="roundRect">
              <a:avLst>
                <a:gd fmla="val 31685" name="adj"/>
              </a:avLst>
            </a:prstGeom>
            <a:noFill/>
            <a:ln cap="flat" cmpd="sng" w="76200">
              <a:solidFill>
                <a:srgbClr val="FF0000"/>
              </a:solidFill>
              <a:prstDash val="solid"/>
              <a:miter lim="800000"/>
              <a:headEnd len="sm" w="sm" type="none"/>
              <a:tailEnd len="sm" w="sm" type="none"/>
            </a:ln>
          </p:spPr>
        </p:pic>
        <p:sp>
          <p:nvSpPr>
            <p:cNvPr id="399" name="Google Shape;399;p25"/>
            <p:cNvSpPr/>
            <p:nvPr/>
          </p:nvSpPr>
          <p:spPr>
            <a:xfrm>
              <a:off x="9278989" y="1776559"/>
              <a:ext cx="1014563" cy="425137"/>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400" name="Google Shape;400;p25"/>
            <p:cNvSpPr/>
            <p:nvPr/>
          </p:nvSpPr>
          <p:spPr>
            <a:xfrm>
              <a:off x="9464801" y="1363631"/>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grpSp>
      <p:pic>
        <p:nvPicPr>
          <p:cNvPr id="401" name="Google Shape;401;p25"/>
          <p:cNvPicPr preferRelativeResize="0"/>
          <p:nvPr/>
        </p:nvPicPr>
        <p:blipFill>
          <a:blip r:embed="rId4">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6"/>
          <p:cNvSpPr txBox="1"/>
          <p:nvPr/>
        </p:nvSpPr>
        <p:spPr>
          <a:xfrm>
            <a:off x="1111149" y="14920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建立 IFTTT 雲端服務項目</a:t>
            </a:r>
            <a:endParaRPr b="1" sz="3600">
              <a:solidFill>
                <a:schemeClr val="dk1"/>
              </a:solidFill>
              <a:latin typeface="Microsoft JhengHei"/>
              <a:ea typeface="Microsoft JhengHei"/>
              <a:cs typeface="Microsoft JhengHei"/>
              <a:sym typeface="Microsoft JhengHei"/>
            </a:endParaRPr>
          </a:p>
        </p:txBody>
      </p:sp>
      <p:pic>
        <p:nvPicPr>
          <p:cNvPr id="407" name="Google Shape;407;p26"/>
          <p:cNvPicPr preferRelativeResize="0"/>
          <p:nvPr/>
        </p:nvPicPr>
        <p:blipFill rotWithShape="1">
          <a:blip r:embed="rId3">
            <a:alphaModFix/>
          </a:blip>
          <a:srcRect b="0" l="18556" r="18082" t="17308"/>
          <a:stretch/>
        </p:blipFill>
        <p:spPr>
          <a:xfrm>
            <a:off x="327931" y="1399945"/>
            <a:ext cx="4792958" cy="3333750"/>
          </a:xfrm>
          <a:prstGeom prst="rect">
            <a:avLst/>
          </a:prstGeom>
          <a:noFill/>
          <a:ln cap="flat" cmpd="sng" w="9525">
            <a:solidFill>
              <a:schemeClr val="dk1"/>
            </a:solidFill>
            <a:prstDash val="solid"/>
            <a:miter lim="800000"/>
            <a:headEnd len="sm" w="sm" type="none"/>
            <a:tailEnd len="sm" w="sm" type="none"/>
          </a:ln>
        </p:spPr>
      </p:pic>
      <p:sp>
        <p:nvSpPr>
          <p:cNvPr id="408" name="Google Shape;408;p26"/>
          <p:cNvSpPr/>
          <p:nvPr/>
        </p:nvSpPr>
        <p:spPr>
          <a:xfrm>
            <a:off x="3535399" y="3082528"/>
            <a:ext cx="1014563" cy="425137"/>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409" name="Google Shape;409;p26"/>
          <p:cNvSpPr/>
          <p:nvPr/>
        </p:nvSpPr>
        <p:spPr>
          <a:xfrm>
            <a:off x="3721211" y="2588784"/>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410" name="Google Shape;410;p26"/>
          <p:cNvPicPr preferRelativeResize="0"/>
          <p:nvPr/>
        </p:nvPicPr>
        <p:blipFill rotWithShape="1">
          <a:blip r:embed="rId4">
            <a:alphaModFix/>
          </a:blip>
          <a:srcRect b="0" l="2161" r="3148" t="16415"/>
          <a:stretch/>
        </p:blipFill>
        <p:spPr>
          <a:xfrm>
            <a:off x="5543535" y="1543336"/>
            <a:ext cx="6477000" cy="3046968"/>
          </a:xfrm>
          <a:prstGeom prst="rect">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411" name="Google Shape;411;p26"/>
          <p:cNvSpPr/>
          <p:nvPr/>
        </p:nvSpPr>
        <p:spPr>
          <a:xfrm>
            <a:off x="4951279" y="2695589"/>
            <a:ext cx="677966" cy="742461"/>
          </a:xfrm>
          <a:prstGeom prst="notchedRightArrow">
            <a:avLst>
              <a:gd fmla="val 38454"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412" name="Google Shape;412;p26"/>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7"/>
          <p:cNvSpPr txBox="1"/>
          <p:nvPr/>
        </p:nvSpPr>
        <p:spPr>
          <a:xfrm>
            <a:off x="1111149" y="14920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建立 Webhooks 橋接服務</a:t>
            </a:r>
            <a:endParaRPr b="1" sz="3600">
              <a:solidFill>
                <a:schemeClr val="dk1"/>
              </a:solidFill>
              <a:latin typeface="Microsoft JhengHei"/>
              <a:ea typeface="Microsoft JhengHei"/>
              <a:cs typeface="Microsoft JhengHei"/>
              <a:sym typeface="Microsoft JhengHei"/>
            </a:endParaRPr>
          </a:p>
        </p:txBody>
      </p:sp>
      <p:grpSp>
        <p:nvGrpSpPr>
          <p:cNvPr id="418" name="Google Shape;418;p27"/>
          <p:cNvGrpSpPr/>
          <p:nvPr/>
        </p:nvGrpSpPr>
        <p:grpSpPr>
          <a:xfrm>
            <a:off x="1753447" y="1194603"/>
            <a:ext cx="7773098" cy="4847946"/>
            <a:chOff x="195245" y="1219025"/>
            <a:chExt cx="8619993" cy="5362921"/>
          </a:xfrm>
        </p:grpSpPr>
        <p:pic>
          <p:nvPicPr>
            <p:cNvPr id="419" name="Google Shape;419;p27"/>
            <p:cNvPicPr preferRelativeResize="0"/>
            <p:nvPr/>
          </p:nvPicPr>
          <p:blipFill rotWithShape="1">
            <a:blip r:embed="rId3">
              <a:alphaModFix/>
            </a:blip>
            <a:srcRect b="19918" l="40538" r="40079" t="15385"/>
            <a:stretch/>
          </p:blipFill>
          <p:spPr>
            <a:xfrm>
              <a:off x="5800737" y="1219025"/>
              <a:ext cx="3014501" cy="5362921"/>
            </a:xfrm>
            <a:prstGeom prst="rect">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420" name="Google Shape;420;p27"/>
            <p:cNvSpPr/>
            <p:nvPr/>
          </p:nvSpPr>
          <p:spPr>
            <a:xfrm>
              <a:off x="5026525" y="3131007"/>
              <a:ext cx="677966" cy="742461"/>
            </a:xfrm>
            <a:prstGeom prst="notchedRightArrow">
              <a:avLst>
                <a:gd fmla="val 38454"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pic>
          <p:nvPicPr>
            <p:cNvPr id="421" name="Google Shape;421;p27"/>
            <p:cNvPicPr preferRelativeResize="0"/>
            <p:nvPr/>
          </p:nvPicPr>
          <p:blipFill rotWithShape="1">
            <a:blip r:embed="rId4">
              <a:alphaModFix/>
            </a:blip>
            <a:srcRect b="15315" l="22401" r="22803" t="17720"/>
            <a:stretch/>
          </p:blipFill>
          <p:spPr>
            <a:xfrm>
              <a:off x="952483" y="2228154"/>
              <a:ext cx="3912417" cy="2548168"/>
            </a:xfrm>
            <a:prstGeom prst="rect">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422" name="Google Shape;422;p27"/>
            <p:cNvSpPr/>
            <p:nvPr/>
          </p:nvSpPr>
          <p:spPr>
            <a:xfrm>
              <a:off x="2401410" y="3629025"/>
              <a:ext cx="1014563" cy="928688"/>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423" name="Google Shape;423;p27"/>
            <p:cNvSpPr/>
            <p:nvPr/>
          </p:nvSpPr>
          <p:spPr>
            <a:xfrm>
              <a:off x="2587222" y="3245063"/>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424" name="Google Shape;424;p27"/>
            <p:cNvSpPr/>
            <p:nvPr/>
          </p:nvSpPr>
          <p:spPr>
            <a:xfrm>
              <a:off x="195245" y="3414711"/>
              <a:ext cx="1943100" cy="485775"/>
            </a:xfrm>
            <a:prstGeom prst="wedgeRectCallout">
              <a:avLst>
                <a:gd fmla="val 43138" name="adj1"/>
                <a:gd fmla="val -105147" name="adj2"/>
              </a:avLst>
            </a:prstGeom>
            <a:solidFill>
              <a:srgbClr val="FF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2000">
                  <a:solidFill>
                    <a:srgbClr val="FFFF00"/>
                  </a:solidFill>
                  <a:latin typeface="Microsoft JhengHei"/>
                  <a:ea typeface="Microsoft JhengHei"/>
                  <a:cs typeface="Microsoft JhengHei"/>
                  <a:sym typeface="Microsoft JhengHei"/>
                </a:rPr>
                <a:t>Webhooks</a:t>
              </a:r>
              <a:endParaRPr b="1" sz="2000">
                <a:solidFill>
                  <a:srgbClr val="FFFF00"/>
                </a:solidFill>
                <a:latin typeface="Microsoft JhengHei"/>
                <a:ea typeface="Microsoft JhengHei"/>
                <a:cs typeface="Microsoft JhengHei"/>
                <a:sym typeface="Microsoft JhengHei"/>
              </a:endParaRPr>
            </a:p>
          </p:txBody>
        </p:sp>
        <p:sp>
          <p:nvSpPr>
            <p:cNvPr id="425" name="Google Shape;425;p27"/>
            <p:cNvSpPr/>
            <p:nvPr/>
          </p:nvSpPr>
          <p:spPr>
            <a:xfrm>
              <a:off x="6293424" y="4102894"/>
              <a:ext cx="1879026" cy="2289664"/>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426" name="Google Shape;426;p27"/>
            <p:cNvSpPr/>
            <p:nvPr/>
          </p:nvSpPr>
          <p:spPr>
            <a:xfrm>
              <a:off x="6911468" y="3759413"/>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grpSp>
      <p:pic>
        <p:nvPicPr>
          <p:cNvPr id="427" name="Google Shape;427;p27"/>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28"/>
          <p:cNvPicPr preferRelativeResize="0"/>
          <p:nvPr/>
        </p:nvPicPr>
        <p:blipFill rotWithShape="1">
          <a:blip r:embed="rId3">
            <a:alphaModFix/>
          </a:blip>
          <a:srcRect b="10164" l="26244" r="27746" t="15040"/>
          <a:stretch/>
        </p:blipFill>
        <p:spPr>
          <a:xfrm>
            <a:off x="3322463" y="1341897"/>
            <a:ext cx="5442237" cy="4714873"/>
          </a:xfrm>
          <a:prstGeom prst="rect">
            <a:avLst/>
          </a:prstGeom>
          <a:noFill/>
          <a:ln>
            <a:noFill/>
          </a:ln>
        </p:spPr>
      </p:pic>
      <p:sp>
        <p:nvSpPr>
          <p:cNvPr id="433" name="Google Shape;433;p28"/>
          <p:cNvSpPr txBox="1"/>
          <p:nvPr/>
        </p:nvSpPr>
        <p:spPr>
          <a:xfrm>
            <a:off x="1111149" y="14920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建立 Webhooks 橋接服務</a:t>
            </a:r>
            <a:endParaRPr b="1" sz="3600">
              <a:solidFill>
                <a:schemeClr val="dk1"/>
              </a:solidFill>
              <a:latin typeface="Microsoft JhengHei"/>
              <a:ea typeface="Microsoft JhengHei"/>
              <a:cs typeface="Microsoft JhengHei"/>
              <a:sym typeface="Microsoft JhengHei"/>
            </a:endParaRPr>
          </a:p>
        </p:txBody>
      </p:sp>
      <p:sp>
        <p:nvSpPr>
          <p:cNvPr id="434" name="Google Shape;434;p28"/>
          <p:cNvSpPr/>
          <p:nvPr/>
        </p:nvSpPr>
        <p:spPr>
          <a:xfrm>
            <a:off x="4664184" y="4299412"/>
            <a:ext cx="1379397" cy="418586"/>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435" name="Google Shape;435;p28"/>
          <p:cNvSpPr/>
          <p:nvPr/>
        </p:nvSpPr>
        <p:spPr>
          <a:xfrm>
            <a:off x="6626320" y="3718663"/>
            <a:ext cx="2827595" cy="844516"/>
          </a:xfrm>
          <a:prstGeom prst="wedgeRectCallout">
            <a:avLst>
              <a:gd fmla="val -75394" name="adj1"/>
              <a:gd fmla="val 49592" name="adj2"/>
            </a:avLst>
          </a:prstGeom>
          <a:solidFill>
            <a:srgbClr val="FF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zh-TW" sz="2000">
                <a:solidFill>
                  <a:srgbClr val="FFFF00"/>
                </a:solidFill>
                <a:latin typeface="Microsoft JhengHei"/>
                <a:ea typeface="Microsoft JhengHei"/>
                <a:cs typeface="Microsoft JhengHei"/>
                <a:sym typeface="Microsoft JhengHei"/>
              </a:rPr>
              <a:t>自行定義事件觸發名稱</a:t>
            </a:r>
            <a:endParaRPr b="1" sz="2000">
              <a:solidFill>
                <a:srgbClr val="FFFF00"/>
              </a:solidFill>
              <a:latin typeface="Microsoft JhengHei"/>
              <a:ea typeface="Microsoft JhengHei"/>
              <a:cs typeface="Microsoft JhengHei"/>
              <a:sym typeface="Microsoft JhengHei"/>
            </a:endParaRPr>
          </a:p>
          <a:p>
            <a:pPr indent="0" lvl="0" marL="0" marR="0" rtl="0" algn="l">
              <a:spcBef>
                <a:spcPts val="0"/>
              </a:spcBef>
              <a:spcAft>
                <a:spcPts val="0"/>
              </a:spcAft>
              <a:buNone/>
            </a:pPr>
            <a:r>
              <a:rPr b="1" lang="zh-TW" sz="2000">
                <a:solidFill>
                  <a:srgbClr val="FFFF00"/>
                </a:solidFill>
                <a:latin typeface="Microsoft JhengHei"/>
                <a:ea typeface="Microsoft JhengHei"/>
                <a:cs typeface="Microsoft JhengHei"/>
                <a:sym typeface="Microsoft JhengHei"/>
              </a:rPr>
              <a:t>send_sheets</a:t>
            </a:r>
            <a:endParaRPr b="1" sz="2000">
              <a:solidFill>
                <a:srgbClr val="FFFF00"/>
              </a:solidFill>
              <a:latin typeface="Microsoft JhengHei"/>
              <a:ea typeface="Microsoft JhengHei"/>
              <a:cs typeface="Microsoft JhengHei"/>
              <a:sym typeface="Microsoft JhengHei"/>
            </a:endParaRPr>
          </a:p>
        </p:txBody>
      </p:sp>
      <p:sp>
        <p:nvSpPr>
          <p:cNvPr id="436" name="Google Shape;436;p28"/>
          <p:cNvSpPr/>
          <p:nvPr/>
        </p:nvSpPr>
        <p:spPr>
          <a:xfrm>
            <a:off x="4542076" y="5337050"/>
            <a:ext cx="3154076" cy="586848"/>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437" name="Google Shape;437;p28"/>
          <p:cNvSpPr/>
          <p:nvPr/>
        </p:nvSpPr>
        <p:spPr>
          <a:xfrm>
            <a:off x="5797645" y="4908423"/>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pic>
        <p:nvPicPr>
          <p:cNvPr id="438" name="Google Shape;438;p28"/>
          <p:cNvPicPr preferRelativeResize="0"/>
          <p:nvPr/>
        </p:nvPicPr>
        <p:blipFill>
          <a:blip r:embed="rId4">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29"/>
          <p:cNvPicPr preferRelativeResize="0"/>
          <p:nvPr/>
        </p:nvPicPr>
        <p:blipFill rotWithShape="1">
          <a:blip r:embed="rId3">
            <a:alphaModFix/>
          </a:blip>
          <a:srcRect b="7262" l="15556" r="16801" t="16415"/>
          <a:stretch/>
        </p:blipFill>
        <p:spPr>
          <a:xfrm>
            <a:off x="5994270" y="1877170"/>
            <a:ext cx="5898084" cy="3546732"/>
          </a:xfrm>
          <a:prstGeom prst="roundRect">
            <a:avLst>
              <a:gd fmla="val 10624" name="adj"/>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444" name="Google Shape;444;p29"/>
          <p:cNvPicPr preferRelativeResize="0"/>
          <p:nvPr/>
        </p:nvPicPr>
        <p:blipFill rotWithShape="1">
          <a:blip r:embed="rId4">
            <a:alphaModFix/>
          </a:blip>
          <a:srcRect b="10782" l="25696" r="25768" t="16483"/>
          <a:stretch/>
        </p:blipFill>
        <p:spPr>
          <a:xfrm>
            <a:off x="268187" y="1746235"/>
            <a:ext cx="4962693" cy="3963418"/>
          </a:xfrm>
          <a:prstGeom prst="roundRect">
            <a:avLst>
              <a:gd fmla="val 7923" name="adj"/>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445" name="Google Shape;445;p29"/>
          <p:cNvSpPr txBox="1"/>
          <p:nvPr/>
        </p:nvSpPr>
        <p:spPr>
          <a:xfrm>
            <a:off x="1111149" y="439707"/>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建立 事件觸發後應執行的雲端服務</a:t>
            </a:r>
            <a:endParaRPr b="1" sz="3600">
              <a:solidFill>
                <a:schemeClr val="dk1"/>
              </a:solidFill>
              <a:latin typeface="Microsoft JhengHei"/>
              <a:ea typeface="Microsoft JhengHei"/>
              <a:cs typeface="Microsoft JhengHei"/>
              <a:sym typeface="Microsoft JhengHei"/>
            </a:endParaRPr>
          </a:p>
        </p:txBody>
      </p:sp>
      <p:sp>
        <p:nvSpPr>
          <p:cNvPr id="446" name="Google Shape;446;p29"/>
          <p:cNvSpPr/>
          <p:nvPr/>
        </p:nvSpPr>
        <p:spPr>
          <a:xfrm>
            <a:off x="3806941" y="4962415"/>
            <a:ext cx="893647" cy="461487"/>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447" name="Google Shape;447;p29"/>
          <p:cNvSpPr/>
          <p:nvPr/>
        </p:nvSpPr>
        <p:spPr>
          <a:xfrm>
            <a:off x="3932295" y="4525036"/>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448" name="Google Shape;448;p29"/>
          <p:cNvSpPr/>
          <p:nvPr/>
        </p:nvSpPr>
        <p:spPr>
          <a:xfrm>
            <a:off x="5316304" y="3279303"/>
            <a:ext cx="677966" cy="742461"/>
          </a:xfrm>
          <a:prstGeom prst="notchedRightArrow">
            <a:avLst>
              <a:gd fmla="val 38454"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449" name="Google Shape;449;p29"/>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3"/>
          <p:cNvSpPr txBox="1"/>
          <p:nvPr/>
        </p:nvSpPr>
        <p:spPr>
          <a:xfrm>
            <a:off x="1111149" y="291802"/>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雲端訊息傳輸實作課程簡介</a:t>
            </a:r>
            <a:endParaRPr b="1" sz="3600">
              <a:solidFill>
                <a:schemeClr val="dk1"/>
              </a:solidFill>
              <a:latin typeface="Microsoft JhengHei"/>
              <a:ea typeface="Microsoft JhengHei"/>
              <a:cs typeface="Microsoft JhengHei"/>
              <a:sym typeface="Microsoft JhengHei"/>
            </a:endParaRPr>
          </a:p>
        </p:txBody>
      </p:sp>
      <p:sp>
        <p:nvSpPr>
          <p:cNvPr id="119" name="Google Shape;119;p3"/>
          <p:cNvSpPr txBox="1"/>
          <p:nvPr/>
        </p:nvSpPr>
        <p:spPr>
          <a:xfrm>
            <a:off x="449943" y="1481473"/>
            <a:ext cx="11379200" cy="3758184"/>
          </a:xfrm>
          <a:prstGeom prst="rect">
            <a:avLst/>
          </a:prstGeom>
          <a:noFill/>
          <a:ln>
            <a:noFill/>
          </a:ln>
        </p:spPr>
        <p:txBody>
          <a:bodyPr anchorCtr="0" anchor="ctr" bIns="60950" lIns="121900" spcFirstLastPara="1" rIns="121900" wrap="square" tIns="60950">
            <a:noAutofit/>
          </a:bodyPr>
          <a:lstStyle/>
          <a:p>
            <a:pPr indent="-514350" lvl="0" marL="514350" marR="0" rtl="0" algn="l">
              <a:lnSpc>
                <a:spcPct val="150000"/>
              </a:lnSpc>
              <a:spcBef>
                <a:spcPts val="0"/>
              </a:spcBef>
              <a:spcAft>
                <a:spcPts val="0"/>
              </a:spcAft>
              <a:buClr>
                <a:schemeClr val="dk1"/>
              </a:buClr>
              <a:buSzPts val="2800"/>
              <a:buFont typeface="Calibri"/>
              <a:buAutoNum type="arabicPeriod"/>
            </a:pPr>
            <a:r>
              <a:rPr lang="zh-TW" sz="2800">
                <a:solidFill>
                  <a:schemeClr val="dk1"/>
                </a:solidFill>
                <a:latin typeface="Microsoft JhengHei"/>
                <a:ea typeface="Microsoft JhengHei"/>
                <a:cs typeface="Microsoft JhengHei"/>
                <a:sym typeface="Microsoft JhengHei"/>
              </a:rPr>
              <a:t>註冊並使用 IFTTT 進行雲端訊息傳輸服務。</a:t>
            </a:r>
            <a:endParaRPr sz="2800">
              <a:solidFill>
                <a:schemeClr val="dk1"/>
              </a:solidFill>
              <a:latin typeface="Microsoft JhengHei"/>
              <a:ea typeface="Microsoft JhengHei"/>
              <a:cs typeface="Microsoft JhengHei"/>
              <a:sym typeface="Microsoft JhengHei"/>
            </a:endParaRPr>
          </a:p>
          <a:p>
            <a:pPr indent="-514350" lvl="0" marL="514350" marR="0" rtl="0" algn="l">
              <a:lnSpc>
                <a:spcPct val="150000"/>
              </a:lnSpc>
              <a:spcBef>
                <a:spcPts val="0"/>
              </a:spcBef>
              <a:spcAft>
                <a:spcPts val="0"/>
              </a:spcAft>
              <a:buClr>
                <a:schemeClr val="dk1"/>
              </a:buClr>
              <a:buSzPts val="2800"/>
              <a:buFont typeface="Calibri"/>
              <a:buAutoNum type="arabicPeriod"/>
            </a:pPr>
            <a:r>
              <a:rPr lang="zh-TW" sz="2800">
                <a:solidFill>
                  <a:schemeClr val="dk1"/>
                </a:solidFill>
                <a:latin typeface="Microsoft JhengHei"/>
                <a:ea typeface="Microsoft JhengHei"/>
                <a:cs typeface="Microsoft JhengHei"/>
                <a:sym typeface="Microsoft JhengHei"/>
              </a:rPr>
              <a:t>透過Web Hooks 連接 Line 或 google Sheets 伺服機進行訊息發送。</a:t>
            </a:r>
            <a:endParaRPr sz="2800">
              <a:solidFill>
                <a:schemeClr val="dk1"/>
              </a:solidFill>
              <a:latin typeface="Microsoft JhengHei"/>
              <a:ea typeface="Microsoft JhengHei"/>
              <a:cs typeface="Microsoft JhengHei"/>
              <a:sym typeface="Microsoft JhengHei"/>
            </a:endParaRPr>
          </a:p>
          <a:p>
            <a:pPr indent="-514350" lvl="0" marL="514350" marR="0" rtl="0" algn="l">
              <a:lnSpc>
                <a:spcPct val="150000"/>
              </a:lnSpc>
              <a:spcBef>
                <a:spcPts val="0"/>
              </a:spcBef>
              <a:spcAft>
                <a:spcPts val="0"/>
              </a:spcAft>
              <a:buClr>
                <a:schemeClr val="dk1"/>
              </a:buClr>
              <a:buSzPts val="2800"/>
              <a:buFont typeface="Calibri"/>
              <a:buAutoNum type="arabicPeriod"/>
            </a:pPr>
            <a:r>
              <a:rPr lang="zh-TW" sz="2800">
                <a:solidFill>
                  <a:schemeClr val="dk1"/>
                </a:solidFill>
                <a:latin typeface="Microsoft JhengHei"/>
                <a:ea typeface="Microsoft JhengHei"/>
                <a:cs typeface="Microsoft JhengHei"/>
                <a:sym typeface="Microsoft JhengHei"/>
              </a:rPr>
              <a:t>個人電腦(或筆電)安裝Anaconda虛擬環境以操作Python程式。</a:t>
            </a:r>
            <a:endParaRPr sz="2800">
              <a:solidFill>
                <a:schemeClr val="dk1"/>
              </a:solidFill>
              <a:latin typeface="Microsoft JhengHei"/>
              <a:ea typeface="Microsoft JhengHei"/>
              <a:cs typeface="Microsoft JhengHei"/>
              <a:sym typeface="Microsoft JhengHei"/>
            </a:endParaRPr>
          </a:p>
          <a:p>
            <a:pPr indent="-514350" lvl="0" marL="514350" marR="0" rtl="0" algn="l">
              <a:lnSpc>
                <a:spcPct val="150000"/>
              </a:lnSpc>
              <a:spcBef>
                <a:spcPts val="0"/>
              </a:spcBef>
              <a:spcAft>
                <a:spcPts val="0"/>
              </a:spcAft>
              <a:buClr>
                <a:schemeClr val="dk1"/>
              </a:buClr>
              <a:buSzPts val="2800"/>
              <a:buFont typeface="Calibri"/>
              <a:buAutoNum type="arabicPeriod"/>
            </a:pPr>
            <a:r>
              <a:rPr lang="zh-TW" sz="2800">
                <a:solidFill>
                  <a:schemeClr val="dk1"/>
                </a:solidFill>
                <a:latin typeface="Microsoft JhengHei"/>
                <a:ea typeface="Microsoft JhengHei"/>
                <a:cs typeface="Microsoft JhengHei"/>
                <a:sym typeface="Microsoft JhengHei"/>
              </a:rPr>
              <a:t>透過Python範例程式進行程式修改實作。</a:t>
            </a:r>
            <a:endParaRPr sz="2800">
              <a:solidFill>
                <a:schemeClr val="dk1"/>
              </a:solidFill>
              <a:latin typeface="Microsoft JhengHei"/>
              <a:ea typeface="Microsoft JhengHei"/>
              <a:cs typeface="Microsoft JhengHei"/>
              <a:sym typeface="Microsoft JhengHei"/>
            </a:endParaRPr>
          </a:p>
          <a:p>
            <a:pPr indent="-514350" lvl="0" marL="514350" marR="0" rtl="0" algn="l">
              <a:lnSpc>
                <a:spcPct val="150000"/>
              </a:lnSpc>
              <a:spcBef>
                <a:spcPts val="0"/>
              </a:spcBef>
              <a:spcAft>
                <a:spcPts val="0"/>
              </a:spcAft>
              <a:buClr>
                <a:schemeClr val="dk1"/>
              </a:buClr>
              <a:buSzPts val="2800"/>
              <a:buFont typeface="Calibri"/>
              <a:buAutoNum type="arabicPeriod"/>
            </a:pPr>
            <a:r>
              <a:rPr lang="zh-TW" sz="2800">
                <a:solidFill>
                  <a:schemeClr val="dk1"/>
                </a:solidFill>
                <a:latin typeface="Microsoft JhengHei"/>
                <a:ea typeface="Microsoft JhengHei"/>
                <a:cs typeface="Microsoft JhengHei"/>
                <a:sym typeface="Microsoft JhengHei"/>
              </a:rPr>
              <a:t>需使用手機(或其他行動裝置) 進行Line訊息的接收。</a:t>
            </a:r>
            <a:endParaRPr sz="2800">
              <a:solidFill>
                <a:schemeClr val="dk1"/>
              </a:solidFill>
              <a:latin typeface="Microsoft JhengHei"/>
              <a:ea typeface="Microsoft JhengHei"/>
              <a:cs typeface="Microsoft JhengHei"/>
              <a:sym typeface="Microsoft JhengHei"/>
            </a:endParaRPr>
          </a:p>
          <a:p>
            <a:pPr indent="-514350" lvl="0" marL="514350" marR="0" rtl="0" algn="l">
              <a:lnSpc>
                <a:spcPct val="150000"/>
              </a:lnSpc>
              <a:spcBef>
                <a:spcPts val="0"/>
              </a:spcBef>
              <a:spcAft>
                <a:spcPts val="0"/>
              </a:spcAft>
              <a:buClr>
                <a:schemeClr val="dk1"/>
              </a:buClr>
              <a:buSzPts val="2800"/>
              <a:buFont typeface="Calibri"/>
              <a:buAutoNum type="arabicPeriod"/>
            </a:pPr>
            <a:r>
              <a:rPr lang="zh-TW" sz="2800">
                <a:solidFill>
                  <a:schemeClr val="dk1"/>
                </a:solidFill>
                <a:latin typeface="Microsoft JhengHei"/>
                <a:ea typeface="Microsoft JhengHei"/>
                <a:cs typeface="Microsoft JhengHei"/>
                <a:sym typeface="Microsoft JhengHei"/>
              </a:rPr>
              <a:t>使用 Google Sheets 檢查數據歷史紀錄。</a:t>
            </a:r>
            <a:endParaRPr sz="2800">
              <a:solidFill>
                <a:schemeClr val="dk1"/>
              </a:solidFill>
              <a:latin typeface="Microsoft JhengHei"/>
              <a:ea typeface="Microsoft JhengHei"/>
              <a:cs typeface="Microsoft JhengHei"/>
              <a:sym typeface="Microsoft JhengHei"/>
            </a:endParaRPr>
          </a:p>
        </p:txBody>
      </p:sp>
      <p:pic>
        <p:nvPicPr>
          <p:cNvPr id="120" name="Google Shape;120;p3"/>
          <p:cNvPicPr preferRelativeResize="0"/>
          <p:nvPr/>
        </p:nvPicPr>
        <p:blipFill>
          <a:blip r:embed="rId3">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30"/>
          <p:cNvPicPr preferRelativeResize="0"/>
          <p:nvPr/>
        </p:nvPicPr>
        <p:blipFill rotWithShape="1">
          <a:blip r:embed="rId3">
            <a:alphaModFix/>
          </a:blip>
          <a:srcRect b="23626" l="36407" r="36567" t="14767"/>
          <a:stretch/>
        </p:blipFill>
        <p:spPr>
          <a:xfrm>
            <a:off x="6648352" y="1544885"/>
            <a:ext cx="3516469" cy="4271962"/>
          </a:xfrm>
          <a:prstGeom prst="rect">
            <a:avLst/>
          </a:prstGeom>
          <a:noFill/>
          <a:ln cap="flat" cmpd="sng" w="9525">
            <a:solidFill>
              <a:schemeClr val="dk1"/>
            </a:solidFill>
            <a:prstDash val="solid"/>
            <a:miter lim="800000"/>
            <a:headEnd len="sm" w="sm" type="none"/>
            <a:tailEnd len="sm" w="sm" type="none"/>
          </a:ln>
        </p:spPr>
      </p:pic>
      <p:pic>
        <p:nvPicPr>
          <p:cNvPr id="455" name="Google Shape;455;p30"/>
          <p:cNvPicPr preferRelativeResize="0"/>
          <p:nvPr/>
        </p:nvPicPr>
        <p:blipFill rotWithShape="1">
          <a:blip r:embed="rId4">
            <a:alphaModFix/>
          </a:blip>
          <a:srcRect b="34880" l="29539" r="29722" t="15040"/>
          <a:stretch/>
        </p:blipFill>
        <p:spPr>
          <a:xfrm>
            <a:off x="1889552" y="2256315"/>
            <a:ext cx="4156275" cy="2722833"/>
          </a:xfrm>
          <a:prstGeom prst="rect">
            <a:avLst/>
          </a:prstGeom>
          <a:noFill/>
          <a:ln cap="flat" cmpd="sng" w="9525">
            <a:solidFill>
              <a:schemeClr val="dk1"/>
            </a:solidFill>
            <a:prstDash val="solid"/>
            <a:miter lim="800000"/>
            <a:headEnd len="sm" w="sm" type="none"/>
            <a:tailEnd len="sm" w="sm" type="none"/>
          </a:ln>
        </p:spPr>
      </p:pic>
      <p:sp>
        <p:nvSpPr>
          <p:cNvPr id="456" name="Google Shape;456;p30"/>
          <p:cNvSpPr txBox="1"/>
          <p:nvPr/>
        </p:nvSpPr>
        <p:spPr>
          <a:xfrm>
            <a:off x="1111149" y="308863"/>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建立 Google Sheets 雲端服務</a:t>
            </a:r>
            <a:endParaRPr b="1" sz="3600">
              <a:solidFill>
                <a:schemeClr val="dk1"/>
              </a:solidFill>
              <a:latin typeface="Microsoft JhengHei"/>
              <a:ea typeface="Microsoft JhengHei"/>
              <a:cs typeface="Microsoft JhengHei"/>
              <a:sym typeface="Microsoft JhengHei"/>
            </a:endParaRPr>
          </a:p>
        </p:txBody>
      </p:sp>
      <p:sp>
        <p:nvSpPr>
          <p:cNvPr id="457" name="Google Shape;457;p30"/>
          <p:cNvSpPr/>
          <p:nvPr/>
        </p:nvSpPr>
        <p:spPr>
          <a:xfrm>
            <a:off x="2149266" y="3038695"/>
            <a:ext cx="1297980" cy="461487"/>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458" name="Google Shape;458;p30"/>
          <p:cNvSpPr/>
          <p:nvPr/>
        </p:nvSpPr>
        <p:spPr>
          <a:xfrm>
            <a:off x="5970387" y="3309636"/>
            <a:ext cx="677966" cy="742461"/>
          </a:xfrm>
          <a:prstGeom prst="notchedRightArrow">
            <a:avLst>
              <a:gd fmla="val 38454"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459" name="Google Shape;459;p30"/>
          <p:cNvSpPr/>
          <p:nvPr/>
        </p:nvSpPr>
        <p:spPr>
          <a:xfrm>
            <a:off x="3447246" y="3735848"/>
            <a:ext cx="1000125" cy="100676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460" name="Google Shape;460;p30"/>
          <p:cNvSpPr/>
          <p:nvPr/>
        </p:nvSpPr>
        <p:spPr>
          <a:xfrm>
            <a:off x="1979941" y="3886034"/>
            <a:ext cx="1355866" cy="856574"/>
          </a:xfrm>
          <a:prstGeom prst="wedgeRectCallout">
            <a:avLst>
              <a:gd fmla="val 16303" name="adj1"/>
              <a:gd fmla="val -115904" name="adj2"/>
            </a:avLst>
          </a:prstGeom>
          <a:solidFill>
            <a:srgbClr val="FF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2000">
                <a:solidFill>
                  <a:srgbClr val="FFFF00"/>
                </a:solidFill>
                <a:latin typeface="Microsoft JhengHei"/>
                <a:ea typeface="Microsoft JhengHei"/>
                <a:cs typeface="Microsoft JhengHei"/>
                <a:sym typeface="Microsoft JhengHei"/>
              </a:rPr>
              <a:t>google sheets</a:t>
            </a:r>
            <a:endParaRPr b="1" sz="2000">
              <a:solidFill>
                <a:srgbClr val="FFFF00"/>
              </a:solidFill>
              <a:latin typeface="Microsoft JhengHei"/>
              <a:ea typeface="Microsoft JhengHei"/>
              <a:cs typeface="Microsoft JhengHei"/>
              <a:sym typeface="Microsoft JhengHei"/>
            </a:endParaRPr>
          </a:p>
        </p:txBody>
      </p:sp>
      <p:sp>
        <p:nvSpPr>
          <p:cNvPr id="461" name="Google Shape;461;p30"/>
          <p:cNvSpPr/>
          <p:nvPr/>
        </p:nvSpPr>
        <p:spPr>
          <a:xfrm>
            <a:off x="3646221" y="3331981"/>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462" name="Google Shape;462;p30"/>
          <p:cNvSpPr/>
          <p:nvPr/>
        </p:nvSpPr>
        <p:spPr>
          <a:xfrm>
            <a:off x="6820674" y="3989036"/>
            <a:ext cx="1455748" cy="162511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463" name="Google Shape;463;p30"/>
          <p:cNvSpPr/>
          <p:nvPr/>
        </p:nvSpPr>
        <p:spPr>
          <a:xfrm>
            <a:off x="7227079" y="3500182"/>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464" name="Google Shape;464;p30"/>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31"/>
          <p:cNvPicPr preferRelativeResize="0"/>
          <p:nvPr/>
        </p:nvPicPr>
        <p:blipFill rotWithShape="1">
          <a:blip r:embed="rId3">
            <a:alphaModFix/>
          </a:blip>
          <a:srcRect b="16707" l="4085" r="5675" t="19007"/>
          <a:stretch/>
        </p:blipFill>
        <p:spPr>
          <a:xfrm>
            <a:off x="5976321" y="1707752"/>
            <a:ext cx="4314825" cy="3429000"/>
          </a:xfrm>
          <a:prstGeom prst="rect">
            <a:avLst/>
          </a:prstGeom>
          <a:noFill/>
          <a:ln cap="flat" cmpd="sng" w="9525">
            <a:solidFill>
              <a:schemeClr val="dk1"/>
            </a:solidFill>
            <a:prstDash val="solid"/>
            <a:miter lim="800000"/>
            <a:headEnd len="sm" w="sm" type="none"/>
            <a:tailEnd len="sm" w="sm" type="none"/>
          </a:ln>
        </p:spPr>
      </p:pic>
      <p:pic>
        <p:nvPicPr>
          <p:cNvPr id="470" name="Google Shape;470;p31"/>
          <p:cNvPicPr preferRelativeResize="0"/>
          <p:nvPr/>
        </p:nvPicPr>
        <p:blipFill rotWithShape="1">
          <a:blip r:embed="rId4">
            <a:alphaModFix/>
          </a:blip>
          <a:srcRect b="32005" l="36347" r="36639" t="14835"/>
          <a:stretch/>
        </p:blipFill>
        <p:spPr>
          <a:xfrm>
            <a:off x="1868743" y="1707752"/>
            <a:ext cx="3514725" cy="3686175"/>
          </a:xfrm>
          <a:prstGeom prst="rect">
            <a:avLst/>
          </a:prstGeom>
          <a:noFill/>
          <a:ln>
            <a:noFill/>
          </a:ln>
        </p:spPr>
      </p:pic>
      <p:sp>
        <p:nvSpPr>
          <p:cNvPr id="471" name="Google Shape;471;p31"/>
          <p:cNvSpPr txBox="1"/>
          <p:nvPr/>
        </p:nvSpPr>
        <p:spPr>
          <a:xfrm>
            <a:off x="1111149" y="424978"/>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建立 Google Sheets 雲端服務</a:t>
            </a:r>
            <a:endParaRPr b="1" sz="3600">
              <a:solidFill>
                <a:schemeClr val="dk1"/>
              </a:solidFill>
              <a:latin typeface="Microsoft JhengHei"/>
              <a:ea typeface="Microsoft JhengHei"/>
              <a:cs typeface="Microsoft JhengHei"/>
              <a:sym typeface="Microsoft JhengHei"/>
            </a:endParaRPr>
          </a:p>
        </p:txBody>
      </p:sp>
      <p:sp>
        <p:nvSpPr>
          <p:cNvPr id="472" name="Google Shape;472;p31"/>
          <p:cNvSpPr/>
          <p:nvPr/>
        </p:nvSpPr>
        <p:spPr>
          <a:xfrm>
            <a:off x="5326316" y="3240669"/>
            <a:ext cx="677966" cy="742461"/>
          </a:xfrm>
          <a:prstGeom prst="notchedRightArrow">
            <a:avLst>
              <a:gd fmla="val 38454"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473" name="Google Shape;473;p31"/>
          <p:cNvSpPr/>
          <p:nvPr/>
        </p:nvSpPr>
        <p:spPr>
          <a:xfrm>
            <a:off x="2365573" y="4721828"/>
            <a:ext cx="2558512" cy="545053"/>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474" name="Google Shape;474;p31"/>
          <p:cNvSpPr/>
          <p:nvPr/>
        </p:nvSpPr>
        <p:spPr>
          <a:xfrm>
            <a:off x="3323360" y="4231586"/>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475" name="Google Shape;475;p31"/>
          <p:cNvSpPr/>
          <p:nvPr/>
        </p:nvSpPr>
        <p:spPr>
          <a:xfrm>
            <a:off x="5976321" y="3550838"/>
            <a:ext cx="1976714" cy="556627"/>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476" name="Google Shape;476;p31"/>
          <p:cNvSpPr/>
          <p:nvPr/>
        </p:nvSpPr>
        <p:spPr>
          <a:xfrm>
            <a:off x="7189444" y="3165077"/>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477" name="Google Shape;477;p31"/>
          <p:cNvSpPr txBox="1"/>
          <p:nvPr/>
        </p:nvSpPr>
        <p:spPr>
          <a:xfrm>
            <a:off x="8235333" y="3629096"/>
            <a:ext cx="2860078" cy="400110"/>
          </a:xfrm>
          <a:prstGeom prst="rect">
            <a:avLst/>
          </a:prstGeom>
          <a:solidFill>
            <a:srgbClr val="FFFF00"/>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000">
                <a:solidFill>
                  <a:srgbClr val="FF0000"/>
                </a:solidFill>
                <a:latin typeface="Microsoft JhengHei"/>
                <a:ea typeface="Microsoft JhengHei"/>
                <a:cs typeface="Microsoft JhengHei"/>
                <a:sym typeface="Microsoft JhengHei"/>
              </a:rPr>
              <a:t>選擇連結的google帳號</a:t>
            </a:r>
            <a:endParaRPr/>
          </a:p>
        </p:txBody>
      </p:sp>
      <p:pic>
        <p:nvPicPr>
          <p:cNvPr id="478" name="Google Shape;478;p31"/>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2"/>
          <p:cNvSpPr txBox="1"/>
          <p:nvPr/>
        </p:nvSpPr>
        <p:spPr>
          <a:xfrm>
            <a:off x="1111149" y="294348"/>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建立 Google Sheets 雲端服務</a:t>
            </a:r>
            <a:endParaRPr b="1" sz="3600">
              <a:solidFill>
                <a:schemeClr val="dk1"/>
              </a:solidFill>
              <a:latin typeface="Microsoft JhengHei"/>
              <a:ea typeface="Microsoft JhengHei"/>
              <a:cs typeface="Microsoft JhengHei"/>
              <a:sym typeface="Microsoft JhengHei"/>
            </a:endParaRPr>
          </a:p>
        </p:txBody>
      </p:sp>
      <p:grpSp>
        <p:nvGrpSpPr>
          <p:cNvPr id="484" name="Google Shape;484;p32"/>
          <p:cNvGrpSpPr/>
          <p:nvPr/>
        </p:nvGrpSpPr>
        <p:grpSpPr>
          <a:xfrm>
            <a:off x="1408291" y="1491819"/>
            <a:ext cx="8058398" cy="4401613"/>
            <a:chOff x="344332" y="1533638"/>
            <a:chExt cx="8691248" cy="4862696"/>
          </a:xfrm>
        </p:grpSpPr>
        <p:pic>
          <p:nvPicPr>
            <p:cNvPr id="485" name="Google Shape;485;p32"/>
            <p:cNvPicPr preferRelativeResize="0"/>
            <p:nvPr/>
          </p:nvPicPr>
          <p:blipFill rotWithShape="1">
            <a:blip r:embed="rId3">
              <a:alphaModFix/>
            </a:blip>
            <a:srcRect b="10383" l="36127" r="35681" t="10095"/>
            <a:stretch/>
          </p:blipFill>
          <p:spPr>
            <a:xfrm>
              <a:off x="5800836" y="1533638"/>
              <a:ext cx="3234744" cy="4862696"/>
            </a:xfrm>
            <a:prstGeom prst="rect">
              <a:avLst/>
            </a:prstGeom>
            <a:noFill/>
            <a:ln cap="flat" cmpd="sng" w="9525">
              <a:solidFill>
                <a:schemeClr val="dk1"/>
              </a:solidFill>
              <a:prstDash val="solid"/>
              <a:miter lim="800000"/>
              <a:headEnd len="sm" w="sm" type="none"/>
              <a:tailEnd len="sm" w="sm" type="none"/>
            </a:ln>
          </p:spPr>
        </p:pic>
        <p:pic>
          <p:nvPicPr>
            <p:cNvPr id="486" name="Google Shape;486;p32"/>
            <p:cNvPicPr preferRelativeResize="0"/>
            <p:nvPr/>
          </p:nvPicPr>
          <p:blipFill rotWithShape="1">
            <a:blip r:embed="rId4">
              <a:alphaModFix/>
            </a:blip>
            <a:srcRect b="23045" l="5470" r="4291" t="20129"/>
            <a:stretch/>
          </p:blipFill>
          <p:spPr>
            <a:xfrm>
              <a:off x="344332" y="1533638"/>
              <a:ext cx="4678572" cy="3286602"/>
            </a:xfrm>
            <a:prstGeom prst="rect">
              <a:avLst/>
            </a:prstGeom>
            <a:noFill/>
            <a:ln cap="flat" cmpd="sng" w="9525">
              <a:solidFill>
                <a:schemeClr val="dk1"/>
              </a:solidFill>
              <a:prstDash val="solid"/>
              <a:miter lim="800000"/>
              <a:headEnd len="sm" w="sm" type="none"/>
              <a:tailEnd len="sm" w="sm" type="none"/>
            </a:ln>
          </p:spPr>
        </p:pic>
        <p:sp>
          <p:nvSpPr>
            <p:cNvPr id="487" name="Google Shape;487;p32"/>
            <p:cNvSpPr/>
            <p:nvPr/>
          </p:nvSpPr>
          <p:spPr>
            <a:xfrm>
              <a:off x="5065354" y="2772850"/>
              <a:ext cx="677966" cy="742461"/>
            </a:xfrm>
            <a:prstGeom prst="notchedRightArrow">
              <a:avLst>
                <a:gd fmla="val 38454"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488" name="Google Shape;488;p32"/>
            <p:cNvSpPr/>
            <p:nvPr/>
          </p:nvSpPr>
          <p:spPr>
            <a:xfrm>
              <a:off x="344332" y="3018234"/>
              <a:ext cx="1484468" cy="754252"/>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489" name="Google Shape;489;p32"/>
            <p:cNvSpPr/>
            <p:nvPr/>
          </p:nvSpPr>
          <p:spPr>
            <a:xfrm>
              <a:off x="8032935" y="5906089"/>
              <a:ext cx="739590" cy="443605"/>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490" name="Google Shape;490;p32"/>
            <p:cNvSpPr/>
            <p:nvPr/>
          </p:nvSpPr>
          <p:spPr>
            <a:xfrm>
              <a:off x="8095549" y="5420901"/>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491" name="Google Shape;491;p32"/>
            <p:cNvSpPr/>
            <p:nvPr/>
          </p:nvSpPr>
          <p:spPr>
            <a:xfrm>
              <a:off x="4034547" y="4305894"/>
              <a:ext cx="988357" cy="556627"/>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492" name="Google Shape;492;p32"/>
            <p:cNvSpPr/>
            <p:nvPr/>
          </p:nvSpPr>
          <p:spPr>
            <a:xfrm>
              <a:off x="4207256" y="3848690"/>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grpSp>
      <p:pic>
        <p:nvPicPr>
          <p:cNvPr id="493" name="Google Shape;493;p32"/>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3"/>
          <p:cNvSpPr txBox="1"/>
          <p:nvPr/>
        </p:nvSpPr>
        <p:spPr>
          <a:xfrm>
            <a:off x="1111149" y="323374"/>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建立 Google Sheets 雲端服務</a:t>
            </a:r>
            <a:endParaRPr b="1" sz="3600">
              <a:solidFill>
                <a:schemeClr val="dk1"/>
              </a:solidFill>
              <a:latin typeface="Microsoft JhengHei"/>
              <a:ea typeface="Microsoft JhengHei"/>
              <a:cs typeface="Microsoft JhengHei"/>
              <a:sym typeface="Microsoft JhengHei"/>
            </a:endParaRPr>
          </a:p>
        </p:txBody>
      </p:sp>
      <p:grpSp>
        <p:nvGrpSpPr>
          <p:cNvPr id="499" name="Google Shape;499;p33"/>
          <p:cNvGrpSpPr/>
          <p:nvPr/>
        </p:nvGrpSpPr>
        <p:grpSpPr>
          <a:xfrm>
            <a:off x="1551586" y="1478686"/>
            <a:ext cx="8405214" cy="4438267"/>
            <a:chOff x="361414" y="1173905"/>
            <a:chExt cx="9620161" cy="5349570"/>
          </a:xfrm>
        </p:grpSpPr>
        <p:pic>
          <p:nvPicPr>
            <p:cNvPr id="500" name="Google Shape;500;p33"/>
            <p:cNvPicPr preferRelativeResize="0"/>
            <p:nvPr/>
          </p:nvPicPr>
          <p:blipFill rotWithShape="1">
            <a:blip r:embed="rId3">
              <a:alphaModFix/>
            </a:blip>
            <a:srcRect b="15797" l="33364" r="33272" t="15384"/>
            <a:stretch/>
          </p:blipFill>
          <p:spPr>
            <a:xfrm>
              <a:off x="5640556" y="1173905"/>
              <a:ext cx="4341019" cy="4772025"/>
            </a:xfrm>
            <a:prstGeom prst="rect">
              <a:avLst/>
            </a:prstGeom>
            <a:noFill/>
            <a:ln cap="flat" cmpd="sng" w="9525">
              <a:solidFill>
                <a:schemeClr val="dk1"/>
              </a:solidFill>
              <a:prstDash val="solid"/>
              <a:miter lim="800000"/>
              <a:headEnd len="sm" w="sm" type="none"/>
              <a:tailEnd len="sm" w="sm" type="none"/>
            </a:ln>
          </p:spPr>
        </p:pic>
        <p:pic>
          <p:nvPicPr>
            <p:cNvPr id="501" name="Google Shape;501;p33"/>
            <p:cNvPicPr preferRelativeResize="0"/>
            <p:nvPr/>
          </p:nvPicPr>
          <p:blipFill rotWithShape="1">
            <a:blip r:embed="rId4">
              <a:alphaModFix/>
            </a:blip>
            <a:srcRect b="8429" l="31009" r="32837" t="14423"/>
            <a:stretch/>
          </p:blipFill>
          <p:spPr>
            <a:xfrm>
              <a:off x="361414" y="1173905"/>
              <a:ext cx="4703940" cy="5349570"/>
            </a:xfrm>
            <a:prstGeom prst="rect">
              <a:avLst/>
            </a:prstGeom>
            <a:noFill/>
            <a:ln>
              <a:noFill/>
            </a:ln>
          </p:spPr>
        </p:pic>
        <p:sp>
          <p:nvSpPr>
            <p:cNvPr id="502" name="Google Shape;502;p33"/>
            <p:cNvSpPr/>
            <p:nvPr/>
          </p:nvSpPr>
          <p:spPr>
            <a:xfrm>
              <a:off x="5003703" y="3106229"/>
              <a:ext cx="677966" cy="742461"/>
            </a:xfrm>
            <a:prstGeom prst="notchedRightArrow">
              <a:avLst>
                <a:gd fmla="val 38454" name="adj1"/>
                <a:gd fmla="val 50000" name="adj2"/>
              </a:avLst>
            </a:prstGeom>
            <a:solidFill>
              <a:schemeClr val="accent4"/>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503" name="Google Shape;503;p33"/>
            <p:cNvSpPr/>
            <p:nvPr/>
          </p:nvSpPr>
          <p:spPr>
            <a:xfrm>
              <a:off x="1531462" y="5906089"/>
              <a:ext cx="2411887" cy="486469"/>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504" name="Google Shape;504;p33"/>
            <p:cNvSpPr/>
            <p:nvPr/>
          </p:nvSpPr>
          <p:spPr>
            <a:xfrm>
              <a:off x="6532747" y="5105989"/>
              <a:ext cx="2539816" cy="694736"/>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505" name="Google Shape;505;p33"/>
            <p:cNvSpPr/>
            <p:nvPr/>
          </p:nvSpPr>
          <p:spPr>
            <a:xfrm>
              <a:off x="7481186" y="4712464"/>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506" name="Google Shape;506;p33"/>
            <p:cNvSpPr/>
            <p:nvPr/>
          </p:nvSpPr>
          <p:spPr>
            <a:xfrm>
              <a:off x="2415936" y="5431580"/>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grpSp>
      <p:pic>
        <p:nvPicPr>
          <p:cNvPr id="507" name="Google Shape;507;p33"/>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4"/>
          <p:cNvSpPr txBox="1"/>
          <p:nvPr/>
        </p:nvSpPr>
        <p:spPr>
          <a:xfrm>
            <a:off x="946168" y="294349"/>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建立 Google Sheets 雲端服務</a:t>
            </a:r>
            <a:endParaRPr b="1" sz="3600">
              <a:solidFill>
                <a:schemeClr val="dk1"/>
              </a:solidFill>
              <a:latin typeface="Microsoft JhengHei"/>
              <a:ea typeface="Microsoft JhengHei"/>
              <a:cs typeface="Microsoft JhengHei"/>
              <a:sym typeface="Microsoft JhengHei"/>
            </a:endParaRPr>
          </a:p>
        </p:txBody>
      </p:sp>
      <p:grpSp>
        <p:nvGrpSpPr>
          <p:cNvPr id="513" name="Google Shape;513;p34"/>
          <p:cNvGrpSpPr/>
          <p:nvPr/>
        </p:nvGrpSpPr>
        <p:grpSpPr>
          <a:xfrm>
            <a:off x="567513" y="1474769"/>
            <a:ext cx="10928607" cy="4943643"/>
            <a:chOff x="301368" y="1253957"/>
            <a:chExt cx="11659505" cy="5340056"/>
          </a:xfrm>
        </p:grpSpPr>
        <p:pic>
          <p:nvPicPr>
            <p:cNvPr id="514" name="Google Shape;514;p34"/>
            <p:cNvPicPr preferRelativeResize="0"/>
            <p:nvPr/>
          </p:nvPicPr>
          <p:blipFill rotWithShape="1">
            <a:blip r:embed="rId3">
              <a:alphaModFix/>
            </a:blip>
            <a:srcRect b="18062" l="38956" r="40409" t="14768"/>
            <a:stretch/>
          </p:blipFill>
          <p:spPr>
            <a:xfrm>
              <a:off x="4781777" y="1274737"/>
              <a:ext cx="3066018" cy="5319276"/>
            </a:xfrm>
            <a:prstGeom prst="rect">
              <a:avLst/>
            </a:prstGeom>
            <a:noFill/>
            <a:ln cap="flat" cmpd="sng" w="9525">
              <a:solidFill>
                <a:schemeClr val="dk1"/>
              </a:solidFill>
              <a:prstDash val="solid"/>
              <a:miter lim="800000"/>
              <a:headEnd len="sm" w="sm" type="none"/>
              <a:tailEnd len="sm" w="sm" type="none"/>
            </a:ln>
          </p:spPr>
        </p:pic>
        <p:pic>
          <p:nvPicPr>
            <p:cNvPr id="515" name="Google Shape;515;p34"/>
            <p:cNvPicPr preferRelativeResize="0"/>
            <p:nvPr/>
          </p:nvPicPr>
          <p:blipFill rotWithShape="1">
            <a:blip r:embed="rId4">
              <a:alphaModFix/>
            </a:blip>
            <a:srcRect b="19642" l="35029" r="35431" t="14629"/>
            <a:stretch/>
          </p:blipFill>
          <p:spPr>
            <a:xfrm>
              <a:off x="301368" y="1274737"/>
              <a:ext cx="3843337" cy="4557712"/>
            </a:xfrm>
            <a:prstGeom prst="rect">
              <a:avLst/>
            </a:prstGeom>
            <a:noFill/>
            <a:ln cap="flat" cmpd="sng" w="9525">
              <a:solidFill>
                <a:schemeClr val="dk1"/>
              </a:solidFill>
              <a:prstDash val="solid"/>
              <a:miter lim="800000"/>
              <a:headEnd len="sm" w="sm" type="none"/>
              <a:tailEnd len="sm" w="sm" type="none"/>
            </a:ln>
          </p:spPr>
        </p:pic>
        <p:sp>
          <p:nvSpPr>
            <p:cNvPr id="516" name="Google Shape;516;p34"/>
            <p:cNvSpPr/>
            <p:nvPr/>
          </p:nvSpPr>
          <p:spPr>
            <a:xfrm>
              <a:off x="4144705" y="2032544"/>
              <a:ext cx="677966" cy="742461"/>
            </a:xfrm>
            <a:prstGeom prst="notchedRightArrow">
              <a:avLst>
                <a:gd fmla="val 38454"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517" name="Google Shape;517;p34"/>
            <p:cNvSpPr/>
            <p:nvPr/>
          </p:nvSpPr>
          <p:spPr>
            <a:xfrm>
              <a:off x="1031382" y="4998206"/>
              <a:ext cx="2411887" cy="673924"/>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518" name="Google Shape;518;p34"/>
            <p:cNvSpPr/>
            <p:nvPr/>
          </p:nvSpPr>
          <p:spPr>
            <a:xfrm>
              <a:off x="4932529" y="1274737"/>
              <a:ext cx="639578" cy="568351"/>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519" name="Google Shape;519;p34"/>
            <p:cNvSpPr/>
            <p:nvPr/>
          </p:nvSpPr>
          <p:spPr>
            <a:xfrm flipH="1" rot="10800000">
              <a:off x="4932529" y="1771648"/>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520" name="Google Shape;520;p34"/>
            <p:cNvSpPr/>
            <p:nvPr/>
          </p:nvSpPr>
          <p:spPr>
            <a:xfrm>
              <a:off x="1901567" y="4648782"/>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521" name="Google Shape;521;p34"/>
            <p:cNvPicPr preferRelativeResize="0"/>
            <p:nvPr/>
          </p:nvPicPr>
          <p:blipFill rotWithShape="1">
            <a:blip r:embed="rId5">
              <a:alphaModFix/>
            </a:blip>
            <a:srcRect b="7262" l="25768" r="26683" t="35783"/>
            <a:stretch/>
          </p:blipFill>
          <p:spPr>
            <a:xfrm>
              <a:off x="8358634" y="1253957"/>
              <a:ext cx="3602239" cy="2299636"/>
            </a:xfrm>
            <a:prstGeom prst="roundRect">
              <a:avLst>
                <a:gd fmla="val 8346" name="adj"/>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522" name="Google Shape;522;p34"/>
            <p:cNvSpPr/>
            <p:nvPr/>
          </p:nvSpPr>
          <p:spPr>
            <a:xfrm>
              <a:off x="9970483" y="2999107"/>
              <a:ext cx="1259492" cy="429894"/>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523" name="Google Shape;523;p34"/>
            <p:cNvSpPr/>
            <p:nvPr/>
          </p:nvSpPr>
          <p:spPr>
            <a:xfrm>
              <a:off x="10278760" y="2484757"/>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524" name="Google Shape;524;p34"/>
            <p:cNvSpPr/>
            <p:nvPr/>
          </p:nvSpPr>
          <p:spPr>
            <a:xfrm>
              <a:off x="7769006" y="2046832"/>
              <a:ext cx="677966" cy="742461"/>
            </a:xfrm>
            <a:prstGeom prst="notchedRightArrow">
              <a:avLst>
                <a:gd fmla="val 38454"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grpSp>
      <p:pic>
        <p:nvPicPr>
          <p:cNvPr id="525" name="Google Shape;525;p34"/>
          <p:cNvPicPr preferRelativeResize="0"/>
          <p:nvPr/>
        </p:nvPicPr>
        <p:blipFill>
          <a:blip r:embed="rId6">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5"/>
          <p:cNvSpPr txBox="1"/>
          <p:nvPr/>
        </p:nvSpPr>
        <p:spPr>
          <a:xfrm>
            <a:off x="960411" y="33065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測試 Google Sheets雲端服務</a:t>
            </a:r>
            <a:endParaRPr b="1" sz="3600">
              <a:solidFill>
                <a:schemeClr val="dk1"/>
              </a:solidFill>
              <a:latin typeface="Microsoft JhengHei"/>
              <a:ea typeface="Microsoft JhengHei"/>
              <a:cs typeface="Microsoft JhengHei"/>
              <a:sym typeface="Microsoft JhengHei"/>
            </a:endParaRPr>
          </a:p>
        </p:txBody>
      </p:sp>
      <p:grpSp>
        <p:nvGrpSpPr>
          <p:cNvPr id="531" name="Google Shape;531;p35"/>
          <p:cNvGrpSpPr/>
          <p:nvPr/>
        </p:nvGrpSpPr>
        <p:grpSpPr>
          <a:xfrm>
            <a:off x="1031597" y="1495934"/>
            <a:ext cx="10243347" cy="4590318"/>
            <a:chOff x="170891" y="1568519"/>
            <a:chExt cx="10243347" cy="4590318"/>
          </a:xfrm>
        </p:grpSpPr>
        <p:pic>
          <p:nvPicPr>
            <p:cNvPr id="532" name="Google Shape;532;p35"/>
            <p:cNvPicPr preferRelativeResize="0"/>
            <p:nvPr/>
          </p:nvPicPr>
          <p:blipFill rotWithShape="1">
            <a:blip r:embed="rId3">
              <a:alphaModFix/>
            </a:blip>
            <a:srcRect b="4808" l="14415" r="15996" t="14217"/>
            <a:stretch/>
          </p:blipFill>
          <p:spPr>
            <a:xfrm>
              <a:off x="170891" y="1568519"/>
              <a:ext cx="7402030" cy="4590318"/>
            </a:xfrm>
            <a:prstGeom prst="roundRect">
              <a:avLst>
                <a:gd fmla="val 3690" name="adj"/>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533" name="Google Shape;533;p35"/>
            <p:cNvSpPr/>
            <p:nvPr/>
          </p:nvSpPr>
          <p:spPr>
            <a:xfrm>
              <a:off x="322389" y="3471863"/>
              <a:ext cx="3792402" cy="391815"/>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pic>
          <p:nvPicPr>
            <p:cNvPr id="534" name="Google Shape;534;p35"/>
            <p:cNvPicPr preferRelativeResize="0"/>
            <p:nvPr/>
          </p:nvPicPr>
          <p:blipFill rotWithShape="1">
            <a:blip r:embed="rId4">
              <a:alphaModFix/>
            </a:blip>
            <a:srcRect b="47945" l="16426" r="56081" t="48711"/>
            <a:stretch/>
          </p:blipFill>
          <p:spPr>
            <a:xfrm>
              <a:off x="2136584" y="2666492"/>
              <a:ext cx="8277654" cy="685162"/>
            </a:xfrm>
            <a:prstGeom prst="roundRect">
              <a:avLst>
                <a:gd fmla="val 16667" name="adj"/>
              </a:avLst>
            </a:prstGeom>
            <a:noFill/>
            <a:ln cap="flat" cmpd="sng" w="76200">
              <a:solidFill>
                <a:srgbClr val="FF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535" name="Google Shape;535;p35"/>
            <p:cNvSpPr/>
            <p:nvPr/>
          </p:nvSpPr>
          <p:spPr>
            <a:xfrm>
              <a:off x="6543675" y="2800346"/>
              <a:ext cx="1632670" cy="479868"/>
            </a:xfrm>
            <a:prstGeom prst="roundRect">
              <a:avLst>
                <a:gd fmla="val 16667" name="adj"/>
              </a:avLst>
            </a:prstGeom>
            <a:solidFill>
              <a:schemeClr val="lt1"/>
            </a:solidFill>
            <a:ln cap="flat" cmpd="sng" w="1016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rgbClr val="002060"/>
                  </a:solidFill>
                  <a:latin typeface="Microsoft JhengHei"/>
                  <a:ea typeface="Microsoft JhengHei"/>
                  <a:cs typeface="Microsoft JhengHei"/>
                  <a:sym typeface="Microsoft JhengHei"/>
                </a:rPr>
                <a:t>send_sheets</a:t>
              </a:r>
              <a:endParaRPr b="1" sz="1800">
                <a:solidFill>
                  <a:srgbClr val="002060"/>
                </a:solidFill>
                <a:latin typeface="Microsoft JhengHei"/>
                <a:ea typeface="Microsoft JhengHei"/>
                <a:cs typeface="Microsoft JhengHei"/>
                <a:sym typeface="Microsoft JhengHei"/>
              </a:endParaRPr>
            </a:p>
          </p:txBody>
        </p:sp>
        <p:sp>
          <p:nvSpPr>
            <p:cNvPr id="536" name="Google Shape;536;p35"/>
            <p:cNvSpPr/>
            <p:nvPr/>
          </p:nvSpPr>
          <p:spPr>
            <a:xfrm>
              <a:off x="7078298" y="2337876"/>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pic>
          <p:nvPicPr>
            <p:cNvPr id="537" name="Google Shape;537;p35"/>
            <p:cNvPicPr preferRelativeResize="0"/>
            <p:nvPr/>
          </p:nvPicPr>
          <p:blipFill rotWithShape="1">
            <a:blip r:embed="rId3">
              <a:alphaModFix/>
            </a:blip>
            <a:srcRect b="36764" l="16091" r="50791" t="58169"/>
            <a:stretch/>
          </p:blipFill>
          <p:spPr>
            <a:xfrm>
              <a:off x="322389" y="4662819"/>
              <a:ext cx="8331591" cy="652131"/>
            </a:xfrm>
            <a:prstGeom prst="roundRect">
              <a:avLst>
                <a:gd fmla="val 16667" name="adj"/>
              </a:avLst>
            </a:prstGeom>
            <a:noFill/>
            <a:ln cap="flat" cmpd="sng" w="76200">
              <a:solidFill>
                <a:srgbClr val="FF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538" name="Google Shape;538;p35"/>
            <p:cNvSpPr/>
            <p:nvPr/>
          </p:nvSpPr>
          <p:spPr>
            <a:xfrm>
              <a:off x="4114791" y="3251186"/>
              <a:ext cx="757237" cy="567384"/>
            </a:xfrm>
            <a:prstGeom prst="bentUpArrow">
              <a:avLst>
                <a:gd fmla="val 37668" name="adj1"/>
                <a:gd fmla="val 40834" name="adj2"/>
                <a:gd fmla="val 44002" name="adj3"/>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539" name="Google Shape;539;p35"/>
            <p:cNvSpPr/>
            <p:nvPr/>
          </p:nvSpPr>
          <p:spPr>
            <a:xfrm>
              <a:off x="322389" y="4003081"/>
              <a:ext cx="3792402" cy="391815"/>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540" name="Google Shape;540;p35"/>
            <p:cNvSpPr/>
            <p:nvPr/>
          </p:nvSpPr>
          <p:spPr>
            <a:xfrm flipH="1" rot="10800000">
              <a:off x="4114790" y="4097390"/>
              <a:ext cx="757237" cy="567384"/>
            </a:xfrm>
            <a:prstGeom prst="bentUpArrow">
              <a:avLst>
                <a:gd fmla="val 37668" name="adj1"/>
                <a:gd fmla="val 40834" name="adj2"/>
                <a:gd fmla="val 44002" name="adj3"/>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541" name="Google Shape;541;p35"/>
            <p:cNvSpPr/>
            <p:nvPr/>
          </p:nvSpPr>
          <p:spPr>
            <a:xfrm>
              <a:off x="2070139" y="4766372"/>
              <a:ext cx="811691" cy="391815"/>
            </a:xfrm>
            <a:prstGeom prst="roundRect">
              <a:avLst>
                <a:gd fmla="val 16667" name="adj"/>
              </a:avLst>
            </a:prstGeom>
            <a:noFill/>
            <a:ln cap="flat" cmpd="sng" w="762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542" name="Google Shape;542;p35"/>
            <p:cNvSpPr/>
            <p:nvPr/>
          </p:nvSpPr>
          <p:spPr>
            <a:xfrm>
              <a:off x="4559576" y="4766371"/>
              <a:ext cx="811691" cy="391815"/>
            </a:xfrm>
            <a:prstGeom prst="roundRect">
              <a:avLst>
                <a:gd fmla="val 16667" name="adj"/>
              </a:avLst>
            </a:prstGeom>
            <a:noFill/>
            <a:ln cap="flat" cmpd="sng" w="762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543" name="Google Shape;543;p35"/>
            <p:cNvSpPr/>
            <p:nvPr/>
          </p:nvSpPr>
          <p:spPr>
            <a:xfrm>
              <a:off x="7078298" y="4766370"/>
              <a:ext cx="1098047" cy="391815"/>
            </a:xfrm>
            <a:prstGeom prst="roundRect">
              <a:avLst>
                <a:gd fmla="val 16667" name="adj"/>
              </a:avLst>
            </a:prstGeom>
            <a:noFill/>
            <a:ln cap="flat" cmpd="sng" w="762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544" name="Google Shape;544;p35"/>
            <p:cNvSpPr/>
            <p:nvPr/>
          </p:nvSpPr>
          <p:spPr>
            <a:xfrm flipH="1" rot="10800000">
              <a:off x="2218590" y="5158187"/>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545" name="Google Shape;545;p35"/>
            <p:cNvSpPr/>
            <p:nvPr/>
          </p:nvSpPr>
          <p:spPr>
            <a:xfrm flipH="1" rot="10800000">
              <a:off x="4714567" y="5158185"/>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546" name="Google Shape;546;p35"/>
            <p:cNvSpPr/>
            <p:nvPr/>
          </p:nvSpPr>
          <p:spPr>
            <a:xfrm flipH="1" rot="10800000">
              <a:off x="7305852" y="5158584"/>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547" name="Google Shape;547;p35"/>
            <p:cNvSpPr txBox="1"/>
            <p:nvPr/>
          </p:nvSpPr>
          <p:spPr>
            <a:xfrm>
              <a:off x="6153271" y="1873895"/>
              <a:ext cx="2492990" cy="400110"/>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2000">
                  <a:solidFill>
                    <a:srgbClr val="FF0000"/>
                  </a:solidFill>
                  <a:latin typeface="Microsoft JhengHei"/>
                  <a:ea typeface="Microsoft JhengHei"/>
                  <a:cs typeface="Microsoft JhengHei"/>
                  <a:sym typeface="Microsoft JhengHei"/>
                </a:rPr>
                <a:t>請輸入事件觸發名稱</a:t>
              </a:r>
              <a:endParaRPr b="1" sz="2000">
                <a:solidFill>
                  <a:srgbClr val="FF0000"/>
                </a:solidFill>
                <a:latin typeface="Microsoft JhengHei"/>
                <a:ea typeface="Microsoft JhengHei"/>
                <a:cs typeface="Microsoft JhengHei"/>
                <a:sym typeface="Microsoft JhengHei"/>
              </a:endParaRPr>
            </a:p>
          </p:txBody>
        </p:sp>
        <p:sp>
          <p:nvSpPr>
            <p:cNvPr id="548" name="Google Shape;548;p35"/>
            <p:cNvSpPr txBox="1"/>
            <p:nvPr/>
          </p:nvSpPr>
          <p:spPr>
            <a:xfrm>
              <a:off x="2070139" y="5644884"/>
              <a:ext cx="6057142" cy="400110"/>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2000">
                  <a:solidFill>
                    <a:srgbClr val="FF0000"/>
                  </a:solidFill>
                  <a:latin typeface="Microsoft JhengHei"/>
                  <a:ea typeface="Microsoft JhengHei"/>
                  <a:cs typeface="Microsoft JhengHei"/>
                  <a:sym typeface="Microsoft JhengHei"/>
                </a:rPr>
                <a:t>測試資料欄位內容可為 數字、英文、中文</a:t>
              </a:r>
              <a:endParaRPr b="1" sz="2000">
                <a:solidFill>
                  <a:srgbClr val="FF0000"/>
                </a:solidFill>
                <a:latin typeface="Microsoft JhengHei"/>
                <a:ea typeface="Microsoft JhengHei"/>
                <a:cs typeface="Microsoft JhengHei"/>
                <a:sym typeface="Microsoft JhengHei"/>
              </a:endParaRPr>
            </a:p>
          </p:txBody>
        </p:sp>
      </p:grpSp>
      <p:pic>
        <p:nvPicPr>
          <p:cNvPr id="549" name="Google Shape;549;p35"/>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36"/>
          <p:cNvPicPr preferRelativeResize="0"/>
          <p:nvPr/>
        </p:nvPicPr>
        <p:blipFill rotWithShape="1">
          <a:blip r:embed="rId3">
            <a:alphaModFix/>
          </a:blip>
          <a:srcRect b="4808" l="14415" r="15996" t="14217"/>
          <a:stretch/>
        </p:blipFill>
        <p:spPr>
          <a:xfrm>
            <a:off x="1690409" y="1468557"/>
            <a:ext cx="7402030" cy="4590318"/>
          </a:xfrm>
          <a:prstGeom prst="roundRect">
            <a:avLst>
              <a:gd fmla="val 3690" name="adj"/>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555" name="Google Shape;555;p36"/>
          <p:cNvSpPr txBox="1"/>
          <p:nvPr/>
        </p:nvSpPr>
        <p:spPr>
          <a:xfrm>
            <a:off x="966006" y="26629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測試 Google Sheets 雲端服務</a:t>
            </a:r>
            <a:endParaRPr b="1" sz="3600">
              <a:solidFill>
                <a:schemeClr val="dk1"/>
              </a:solidFill>
              <a:latin typeface="Microsoft JhengHei"/>
              <a:ea typeface="Microsoft JhengHei"/>
              <a:cs typeface="Microsoft JhengHei"/>
              <a:sym typeface="Microsoft JhengHei"/>
            </a:endParaRPr>
          </a:p>
        </p:txBody>
      </p:sp>
      <p:sp>
        <p:nvSpPr>
          <p:cNvPr id="556" name="Google Shape;556;p36"/>
          <p:cNvSpPr/>
          <p:nvPr/>
        </p:nvSpPr>
        <p:spPr>
          <a:xfrm>
            <a:off x="2984907" y="2100313"/>
            <a:ext cx="3178039" cy="391815"/>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557" name="Google Shape;557;p36"/>
          <p:cNvSpPr/>
          <p:nvPr/>
        </p:nvSpPr>
        <p:spPr>
          <a:xfrm>
            <a:off x="1841907" y="5661406"/>
            <a:ext cx="977764" cy="391815"/>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558" name="Google Shape;558;p36"/>
          <p:cNvSpPr/>
          <p:nvPr/>
        </p:nvSpPr>
        <p:spPr>
          <a:xfrm>
            <a:off x="2009320" y="5147056"/>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559" name="Google Shape;559;p36"/>
          <p:cNvSpPr/>
          <p:nvPr/>
        </p:nvSpPr>
        <p:spPr>
          <a:xfrm>
            <a:off x="6320112" y="1800280"/>
            <a:ext cx="4217077" cy="1528762"/>
          </a:xfrm>
          <a:prstGeom prst="wedgeRectCallout">
            <a:avLst>
              <a:gd fmla="val -76121" name="adj1"/>
              <a:gd fmla="val -19445" name="adj2"/>
            </a:avLst>
          </a:prstGeom>
          <a:solidFill>
            <a:srgbClr val="FF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zh-TW" sz="2000">
                <a:solidFill>
                  <a:srgbClr val="FFFF00"/>
                </a:solidFill>
                <a:latin typeface="Microsoft JhengHei"/>
                <a:ea typeface="Microsoft JhengHei"/>
                <a:cs typeface="Microsoft JhengHei"/>
                <a:sym typeface="Microsoft JhengHei"/>
              </a:rPr>
              <a:t>請務必注意!</a:t>
            </a:r>
            <a:endParaRPr/>
          </a:p>
          <a:p>
            <a:pPr indent="0" lvl="0" marL="0" marR="0" rtl="0" algn="l">
              <a:spcBef>
                <a:spcPts val="0"/>
              </a:spcBef>
              <a:spcAft>
                <a:spcPts val="0"/>
              </a:spcAft>
              <a:buNone/>
            </a:pPr>
            <a:r>
              <a:rPr b="1" lang="zh-TW" sz="2000">
                <a:solidFill>
                  <a:srgbClr val="FFFF00"/>
                </a:solidFill>
                <a:latin typeface="Microsoft JhengHei"/>
                <a:ea typeface="Microsoft JhengHei"/>
                <a:cs typeface="Microsoft JhengHei"/>
                <a:sym typeface="Microsoft JhengHei"/>
              </a:rPr>
              <a:t>Webhooks Key 請勿任意公開!</a:t>
            </a:r>
            <a:endParaRPr/>
          </a:p>
          <a:p>
            <a:pPr indent="0" lvl="0" marL="0" marR="0" rtl="0" algn="l">
              <a:spcBef>
                <a:spcPts val="0"/>
              </a:spcBef>
              <a:spcAft>
                <a:spcPts val="0"/>
              </a:spcAft>
              <a:buNone/>
            </a:pPr>
            <a:r>
              <a:rPr b="1" lang="zh-TW" sz="2000">
                <a:solidFill>
                  <a:srgbClr val="FFFF00"/>
                </a:solidFill>
                <a:latin typeface="Microsoft JhengHei"/>
                <a:ea typeface="Microsoft JhengHei"/>
                <a:cs typeface="Microsoft JhengHei"/>
                <a:sym typeface="Microsoft JhengHei"/>
              </a:rPr>
              <a:t>亦請妥善保管! Puthon程式設計會需要用到Key。</a:t>
            </a:r>
            <a:endParaRPr b="1" sz="2000">
              <a:solidFill>
                <a:srgbClr val="FFFF00"/>
              </a:solidFill>
              <a:latin typeface="Microsoft JhengHei"/>
              <a:ea typeface="Microsoft JhengHei"/>
              <a:cs typeface="Microsoft JhengHei"/>
              <a:sym typeface="Microsoft JhengHei"/>
            </a:endParaRPr>
          </a:p>
        </p:txBody>
      </p:sp>
      <p:pic>
        <p:nvPicPr>
          <p:cNvPr id="560" name="Google Shape;560;p36"/>
          <p:cNvPicPr preferRelativeResize="0"/>
          <p:nvPr/>
        </p:nvPicPr>
        <p:blipFill>
          <a:blip r:embed="rId4">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37"/>
          <p:cNvSpPr txBox="1"/>
          <p:nvPr/>
        </p:nvSpPr>
        <p:spPr>
          <a:xfrm>
            <a:off x="1111149" y="294349"/>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檢查 Google Sheets 雲端服務</a:t>
            </a:r>
            <a:endParaRPr b="1" sz="3600">
              <a:solidFill>
                <a:schemeClr val="dk1"/>
              </a:solidFill>
              <a:latin typeface="Microsoft JhengHei"/>
              <a:ea typeface="Microsoft JhengHei"/>
              <a:cs typeface="Microsoft JhengHei"/>
              <a:sym typeface="Microsoft JhengHei"/>
            </a:endParaRPr>
          </a:p>
        </p:txBody>
      </p:sp>
      <p:grpSp>
        <p:nvGrpSpPr>
          <p:cNvPr id="566" name="Google Shape;566;p37"/>
          <p:cNvGrpSpPr/>
          <p:nvPr/>
        </p:nvGrpSpPr>
        <p:grpSpPr>
          <a:xfrm>
            <a:off x="1236646" y="1474769"/>
            <a:ext cx="9858224" cy="5015499"/>
            <a:chOff x="359833" y="1167587"/>
            <a:chExt cx="10593252" cy="5387204"/>
          </a:xfrm>
        </p:grpSpPr>
        <p:pic>
          <p:nvPicPr>
            <p:cNvPr id="567" name="Google Shape;567;p37"/>
            <p:cNvPicPr preferRelativeResize="0"/>
            <p:nvPr/>
          </p:nvPicPr>
          <p:blipFill rotWithShape="1">
            <a:blip r:embed="rId3">
              <a:alphaModFix/>
            </a:blip>
            <a:srcRect b="41689" l="4565" r="14018" t="14010"/>
            <a:stretch/>
          </p:blipFill>
          <p:spPr>
            <a:xfrm>
              <a:off x="359833" y="1167587"/>
              <a:ext cx="10593252" cy="3071813"/>
            </a:xfrm>
            <a:prstGeom prst="rect">
              <a:avLst/>
            </a:prstGeom>
            <a:noFill/>
            <a:ln cap="flat" cmpd="sng" w="9525">
              <a:solidFill>
                <a:schemeClr val="dk1"/>
              </a:solidFill>
              <a:prstDash val="solid"/>
              <a:miter lim="800000"/>
              <a:headEnd len="sm" w="sm" type="none"/>
              <a:tailEnd len="sm" w="sm" type="none"/>
            </a:ln>
          </p:spPr>
        </p:pic>
        <p:sp>
          <p:nvSpPr>
            <p:cNvPr id="568" name="Google Shape;568;p37"/>
            <p:cNvSpPr/>
            <p:nvPr/>
          </p:nvSpPr>
          <p:spPr>
            <a:xfrm>
              <a:off x="1302021" y="2507585"/>
              <a:ext cx="3312841" cy="507078"/>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569" name="Google Shape;569;p37"/>
            <p:cNvSpPr/>
            <p:nvPr/>
          </p:nvSpPr>
          <p:spPr>
            <a:xfrm>
              <a:off x="2636972" y="2149786"/>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570" name="Google Shape;570;p37"/>
            <p:cNvPicPr preferRelativeResize="0"/>
            <p:nvPr/>
          </p:nvPicPr>
          <p:blipFill rotWithShape="1">
            <a:blip r:embed="rId4">
              <a:alphaModFix/>
            </a:blip>
            <a:srcRect b="46290" l="0" r="41069" t="15178"/>
            <a:stretch/>
          </p:blipFill>
          <p:spPr>
            <a:xfrm>
              <a:off x="359833" y="3883029"/>
              <a:ext cx="7667625" cy="2671762"/>
            </a:xfrm>
            <a:prstGeom prst="roundRect">
              <a:avLst>
                <a:gd fmla="val 16667" name="adj"/>
              </a:avLst>
            </a:prstGeom>
            <a:noFill/>
            <a:ln cap="flat" cmpd="sng" w="76200">
              <a:solidFill>
                <a:srgbClr val="FF0000"/>
              </a:solidFill>
              <a:prstDash val="solid"/>
              <a:miter lim="800000"/>
              <a:headEnd len="sm" w="sm" type="none"/>
              <a:tailEnd len="sm" w="sm" type="none"/>
            </a:ln>
          </p:spPr>
        </p:pic>
        <p:sp>
          <p:nvSpPr>
            <p:cNvPr id="571" name="Google Shape;571;p37"/>
            <p:cNvSpPr/>
            <p:nvPr/>
          </p:nvSpPr>
          <p:spPr>
            <a:xfrm>
              <a:off x="786685" y="5325981"/>
              <a:ext cx="6086063" cy="391815"/>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572" name="Google Shape;572;p37"/>
            <p:cNvSpPr/>
            <p:nvPr/>
          </p:nvSpPr>
          <p:spPr>
            <a:xfrm>
              <a:off x="2636972" y="3036222"/>
              <a:ext cx="642938" cy="978565"/>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grpSp>
      <p:pic>
        <p:nvPicPr>
          <p:cNvPr id="573" name="Google Shape;573;p37"/>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8"/>
          <p:cNvSpPr txBox="1"/>
          <p:nvPr/>
        </p:nvSpPr>
        <p:spPr>
          <a:xfrm>
            <a:off x="2438401" y="1599292"/>
            <a:ext cx="7053942" cy="3321050"/>
          </a:xfrm>
          <a:prstGeom prst="rect">
            <a:avLst/>
          </a:prstGeom>
          <a:noFill/>
          <a:ln>
            <a:noFill/>
          </a:ln>
        </p:spPr>
        <p:txBody>
          <a:bodyPr anchorCtr="0" anchor="t" bIns="45700" lIns="91425" spcFirstLastPara="1" rIns="91425" wrap="square" tIns="45700">
            <a:noAutofit/>
          </a:bodyPr>
          <a:lstStyle/>
          <a:p>
            <a:pPr indent="0" lvl="0" marL="0" marR="0" rtl="0" algn="ctr">
              <a:lnSpc>
                <a:spcPct val="220000"/>
              </a:lnSpc>
              <a:spcBef>
                <a:spcPts val="0"/>
              </a:spcBef>
              <a:spcAft>
                <a:spcPts val="0"/>
              </a:spcAft>
              <a:buClr>
                <a:srgbClr val="002060"/>
              </a:buClr>
              <a:buSzPts val="4400"/>
              <a:buFont typeface="Microsoft JhengHei"/>
              <a:buNone/>
            </a:pPr>
            <a:r>
              <a:rPr b="1" lang="zh-TW" sz="4400">
                <a:solidFill>
                  <a:srgbClr val="002060"/>
                </a:solidFill>
                <a:latin typeface="Microsoft JhengHei"/>
                <a:ea typeface="Microsoft JhengHei"/>
                <a:cs typeface="Microsoft JhengHei"/>
                <a:sym typeface="Microsoft JhengHei"/>
              </a:rPr>
              <a:t>Python 範例程式操作</a:t>
            </a:r>
            <a:endParaRPr b="1" sz="4400">
              <a:solidFill>
                <a:srgbClr val="002060"/>
              </a:solidFill>
              <a:latin typeface="Microsoft JhengHei"/>
              <a:ea typeface="Microsoft JhengHei"/>
              <a:cs typeface="Microsoft JhengHei"/>
              <a:sym typeface="Microsoft JhengHei"/>
            </a:endParaRPr>
          </a:p>
          <a:p>
            <a:pPr indent="0" lvl="0" marL="0" marR="0" rtl="0" algn="ctr">
              <a:lnSpc>
                <a:spcPct val="220000"/>
              </a:lnSpc>
              <a:spcBef>
                <a:spcPts val="0"/>
              </a:spcBef>
              <a:spcAft>
                <a:spcPts val="0"/>
              </a:spcAft>
              <a:buClr>
                <a:schemeClr val="dk1"/>
              </a:buClr>
              <a:buSzPts val="4400"/>
              <a:buFont typeface="Microsoft JhengHei"/>
              <a:buNone/>
            </a:pPr>
            <a:r>
              <a:rPr b="1" lang="zh-TW" sz="4400">
                <a:solidFill>
                  <a:schemeClr val="dk1"/>
                </a:solidFill>
                <a:latin typeface="Microsoft JhengHei"/>
                <a:ea typeface="Microsoft JhengHei"/>
                <a:cs typeface="Microsoft JhengHei"/>
                <a:sym typeface="Microsoft JhengHei"/>
              </a:rPr>
              <a:t>雲端訊息傳輸</a:t>
            </a:r>
            <a:endParaRPr b="1" sz="4400">
              <a:solidFill>
                <a:schemeClr val="dk1"/>
              </a:solidFill>
              <a:latin typeface="Microsoft JhengHei"/>
              <a:ea typeface="Microsoft JhengHei"/>
              <a:cs typeface="Microsoft JhengHei"/>
              <a:sym typeface="Microsoft JhengHei"/>
            </a:endParaRPr>
          </a:p>
        </p:txBody>
      </p:sp>
      <p:pic>
        <p:nvPicPr>
          <p:cNvPr id="579" name="Google Shape;579;p38"/>
          <p:cNvPicPr preferRelativeResize="0"/>
          <p:nvPr/>
        </p:nvPicPr>
        <p:blipFill>
          <a:blip r:embed="rId3">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39"/>
          <p:cNvSpPr txBox="1"/>
          <p:nvPr>
            <p:ph type="title"/>
          </p:nvPr>
        </p:nvSpPr>
        <p:spPr>
          <a:xfrm>
            <a:off x="2352958" y="513010"/>
            <a:ext cx="7330421" cy="781232"/>
          </a:xfrm>
          <a:prstGeom prst="rect">
            <a:avLst/>
          </a:prstGeom>
          <a:noFill/>
          <a:ln>
            <a:noFill/>
          </a:ln>
        </p:spPr>
        <p:txBody>
          <a:bodyPr anchorCtr="0" anchor="ctr" bIns="60950" lIns="121900" spcFirstLastPara="1" rIns="121900" wrap="square" tIns="60950">
            <a:normAutofit/>
          </a:bodyPr>
          <a:lstStyle/>
          <a:p>
            <a:pPr indent="0" lvl="0" marL="0" rtl="0" algn="ctr">
              <a:spcBef>
                <a:spcPts val="0"/>
              </a:spcBef>
              <a:spcAft>
                <a:spcPts val="0"/>
              </a:spcAft>
              <a:buClr>
                <a:schemeClr val="dk1"/>
              </a:buClr>
              <a:buSzPts val="3600"/>
              <a:buFont typeface="Microsoft JhengHei"/>
              <a:buNone/>
            </a:pPr>
            <a:r>
              <a:rPr lang="zh-TW" sz="3600">
                <a:latin typeface="Microsoft JhengHei"/>
                <a:ea typeface="Microsoft JhengHei"/>
                <a:cs typeface="Microsoft JhengHei"/>
                <a:sym typeface="Microsoft JhengHei"/>
              </a:rPr>
              <a:t>雲端訊息傳輸技術</a:t>
            </a:r>
            <a:endParaRPr sz="3600">
              <a:latin typeface="Microsoft JhengHei"/>
              <a:ea typeface="Microsoft JhengHei"/>
              <a:cs typeface="Microsoft JhengHei"/>
              <a:sym typeface="Microsoft JhengHei"/>
            </a:endParaRPr>
          </a:p>
        </p:txBody>
      </p:sp>
      <p:pic>
        <p:nvPicPr>
          <p:cNvPr id="585" name="Google Shape;585;p39"/>
          <p:cNvPicPr preferRelativeResize="0"/>
          <p:nvPr/>
        </p:nvPicPr>
        <p:blipFill rotWithShape="1">
          <a:blip r:embed="rId3">
            <a:alphaModFix/>
          </a:blip>
          <a:srcRect b="0" l="0" r="0" t="0"/>
          <a:stretch/>
        </p:blipFill>
        <p:spPr>
          <a:xfrm>
            <a:off x="414338" y="3689856"/>
            <a:ext cx="3000371" cy="2129354"/>
          </a:xfrm>
          <a:prstGeom prst="rect">
            <a:avLst/>
          </a:prstGeom>
          <a:noFill/>
          <a:ln>
            <a:noFill/>
          </a:ln>
        </p:spPr>
      </p:pic>
      <p:pic>
        <p:nvPicPr>
          <p:cNvPr descr="雲端– 免費資源網路社群" id="586" name="Google Shape;586;p39"/>
          <p:cNvPicPr preferRelativeResize="0"/>
          <p:nvPr/>
        </p:nvPicPr>
        <p:blipFill rotWithShape="1">
          <a:blip r:embed="rId4">
            <a:alphaModFix/>
          </a:blip>
          <a:srcRect b="5524" l="7975" r="7149" t="15400"/>
          <a:stretch/>
        </p:blipFill>
        <p:spPr>
          <a:xfrm>
            <a:off x="3228975" y="1381919"/>
            <a:ext cx="5442440" cy="4411487"/>
          </a:xfrm>
          <a:prstGeom prst="ellipse">
            <a:avLst/>
          </a:prstGeom>
          <a:noFill/>
          <a:ln>
            <a:noFill/>
          </a:ln>
        </p:spPr>
      </p:pic>
      <p:pic>
        <p:nvPicPr>
          <p:cNvPr descr="ANDROID 應用」LINE 鈴聲更換好簡單- 第1頁- Android討論區- ePrice 行動版" id="587" name="Google Shape;587;p39"/>
          <p:cNvPicPr preferRelativeResize="0"/>
          <p:nvPr/>
        </p:nvPicPr>
        <p:blipFill rotWithShape="1">
          <a:blip r:embed="rId5">
            <a:alphaModFix/>
          </a:blip>
          <a:srcRect b="0" l="4870" r="45546" t="0"/>
          <a:stretch/>
        </p:blipFill>
        <p:spPr>
          <a:xfrm>
            <a:off x="9722848" y="2334433"/>
            <a:ext cx="1478017" cy="1680882"/>
          </a:xfrm>
          <a:prstGeom prst="rect">
            <a:avLst/>
          </a:prstGeom>
          <a:noFill/>
          <a:ln>
            <a:noFill/>
          </a:ln>
        </p:spPr>
      </p:pic>
      <p:sp>
        <p:nvSpPr>
          <p:cNvPr id="588" name="Google Shape;588;p39"/>
          <p:cNvSpPr/>
          <p:nvPr/>
        </p:nvSpPr>
        <p:spPr>
          <a:xfrm>
            <a:off x="3361133" y="2631768"/>
            <a:ext cx="2182418" cy="1680882"/>
          </a:xfrm>
          <a:prstGeom prst="ellipse">
            <a:avLst/>
          </a:prstGeom>
          <a:gradFill>
            <a:gsLst>
              <a:gs pos="0">
                <a:srgbClr val="3E7FCD"/>
              </a:gs>
              <a:gs pos="100000">
                <a:srgbClr val="96C0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2000">
                <a:solidFill>
                  <a:schemeClr val="lt1"/>
                </a:solidFill>
                <a:latin typeface="Microsoft JhengHei"/>
                <a:ea typeface="Microsoft JhengHei"/>
                <a:cs typeface="Microsoft JhengHei"/>
                <a:sym typeface="Microsoft JhengHei"/>
              </a:rPr>
              <a:t>Web Hooks</a:t>
            </a:r>
            <a:endParaRPr b="1" sz="2000">
              <a:solidFill>
                <a:schemeClr val="lt1"/>
              </a:solidFill>
              <a:latin typeface="Microsoft JhengHei"/>
              <a:ea typeface="Microsoft JhengHei"/>
              <a:cs typeface="Microsoft JhengHei"/>
              <a:sym typeface="Microsoft JhengHei"/>
            </a:endParaRPr>
          </a:p>
        </p:txBody>
      </p:sp>
      <p:sp>
        <p:nvSpPr>
          <p:cNvPr id="589" name="Google Shape;589;p39"/>
          <p:cNvSpPr txBox="1"/>
          <p:nvPr/>
        </p:nvSpPr>
        <p:spPr>
          <a:xfrm>
            <a:off x="5470336" y="1800771"/>
            <a:ext cx="172354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2000">
                <a:solidFill>
                  <a:schemeClr val="dk1"/>
                </a:solidFill>
                <a:latin typeface="Microsoft JhengHei"/>
                <a:ea typeface="Microsoft JhengHei"/>
                <a:cs typeface="Microsoft JhengHei"/>
                <a:sym typeface="Microsoft JhengHei"/>
              </a:rPr>
              <a:t>IFTTT</a:t>
            </a:r>
            <a:endParaRPr/>
          </a:p>
          <a:p>
            <a:pPr indent="0" lvl="0" marL="0" marR="0" rtl="0" algn="ctr">
              <a:spcBef>
                <a:spcPts val="0"/>
              </a:spcBef>
              <a:spcAft>
                <a:spcPts val="0"/>
              </a:spcAft>
              <a:buNone/>
            </a:pPr>
            <a:r>
              <a:rPr b="1" lang="zh-TW" sz="2000">
                <a:solidFill>
                  <a:schemeClr val="dk1"/>
                </a:solidFill>
                <a:latin typeface="Microsoft JhengHei"/>
                <a:ea typeface="Microsoft JhengHei"/>
                <a:cs typeface="Microsoft JhengHei"/>
                <a:sym typeface="Microsoft JhengHei"/>
              </a:rPr>
              <a:t>雲端服務橋接</a:t>
            </a:r>
            <a:endParaRPr b="1" sz="2000">
              <a:solidFill>
                <a:schemeClr val="dk1"/>
              </a:solidFill>
              <a:latin typeface="Microsoft JhengHei"/>
              <a:ea typeface="Microsoft JhengHei"/>
              <a:cs typeface="Microsoft JhengHei"/>
              <a:sym typeface="Microsoft JhengHei"/>
            </a:endParaRPr>
          </a:p>
        </p:txBody>
      </p:sp>
      <p:sp>
        <p:nvSpPr>
          <p:cNvPr id="590" name="Google Shape;590;p39"/>
          <p:cNvSpPr txBox="1"/>
          <p:nvPr/>
        </p:nvSpPr>
        <p:spPr>
          <a:xfrm>
            <a:off x="10661184" y="1736916"/>
            <a:ext cx="121058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2000">
                <a:solidFill>
                  <a:schemeClr val="dk1"/>
                </a:solidFill>
                <a:latin typeface="Microsoft JhengHei"/>
                <a:ea typeface="Microsoft JhengHei"/>
                <a:cs typeface="Microsoft JhengHei"/>
                <a:sym typeface="Microsoft JhengHei"/>
              </a:rPr>
              <a:t>行動裝置</a:t>
            </a:r>
            <a:endParaRPr b="1" sz="2000">
              <a:solidFill>
                <a:schemeClr val="dk1"/>
              </a:solidFill>
              <a:latin typeface="Microsoft JhengHei"/>
              <a:ea typeface="Microsoft JhengHei"/>
              <a:cs typeface="Microsoft JhengHei"/>
              <a:sym typeface="Microsoft JhengHei"/>
            </a:endParaRPr>
          </a:p>
          <a:p>
            <a:pPr indent="0" lvl="0" marL="0" marR="0" rtl="0" algn="ctr">
              <a:spcBef>
                <a:spcPts val="0"/>
              </a:spcBef>
              <a:spcAft>
                <a:spcPts val="0"/>
              </a:spcAft>
              <a:buNone/>
            </a:pPr>
            <a:r>
              <a:rPr b="1" lang="zh-TW" sz="2000">
                <a:solidFill>
                  <a:schemeClr val="dk1"/>
                </a:solidFill>
                <a:latin typeface="Microsoft JhengHei"/>
                <a:ea typeface="Microsoft JhengHei"/>
                <a:cs typeface="Microsoft JhengHei"/>
                <a:sym typeface="Microsoft JhengHei"/>
              </a:rPr>
              <a:t>接收訊息</a:t>
            </a:r>
            <a:endParaRPr b="1" sz="2000">
              <a:solidFill>
                <a:schemeClr val="dk1"/>
              </a:solidFill>
              <a:latin typeface="Microsoft JhengHei"/>
              <a:ea typeface="Microsoft JhengHei"/>
              <a:cs typeface="Microsoft JhengHei"/>
              <a:sym typeface="Microsoft JhengHei"/>
            </a:endParaRPr>
          </a:p>
        </p:txBody>
      </p:sp>
      <p:sp>
        <p:nvSpPr>
          <p:cNvPr id="591" name="Google Shape;591;p39"/>
          <p:cNvSpPr/>
          <p:nvPr/>
        </p:nvSpPr>
        <p:spPr>
          <a:xfrm>
            <a:off x="4862338" y="4234904"/>
            <a:ext cx="3809078" cy="1515228"/>
          </a:xfrm>
          <a:prstGeom prst="ellipse">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zh-TW" sz="2000">
                <a:solidFill>
                  <a:schemeClr val="dk1"/>
                </a:solidFill>
                <a:latin typeface="Microsoft JhengHei"/>
                <a:ea typeface="Microsoft JhengHei"/>
                <a:cs typeface="Microsoft JhengHei"/>
                <a:sym typeface="Microsoft JhengHei"/>
              </a:rPr>
              <a:t>Google Cloud</a:t>
            </a:r>
            <a:endParaRPr/>
          </a:p>
          <a:p>
            <a:pPr indent="0" lvl="0" marL="0" marR="0" rtl="0" algn="l">
              <a:spcBef>
                <a:spcPts val="0"/>
              </a:spcBef>
              <a:spcAft>
                <a:spcPts val="0"/>
              </a:spcAft>
              <a:buNone/>
            </a:pPr>
            <a:r>
              <a:rPr b="1" lang="zh-TW" sz="2000">
                <a:solidFill>
                  <a:schemeClr val="dk1"/>
                </a:solidFill>
                <a:latin typeface="Microsoft JhengHei"/>
                <a:ea typeface="Microsoft JhengHei"/>
                <a:cs typeface="Microsoft JhengHei"/>
                <a:sym typeface="Microsoft JhengHei"/>
              </a:rPr>
              <a:t>Sheets</a:t>
            </a:r>
            <a:endParaRPr b="1" sz="2000">
              <a:solidFill>
                <a:schemeClr val="dk1"/>
              </a:solidFill>
              <a:latin typeface="Microsoft JhengHei"/>
              <a:ea typeface="Microsoft JhengHei"/>
              <a:cs typeface="Microsoft JhengHei"/>
              <a:sym typeface="Microsoft JhengHei"/>
            </a:endParaRPr>
          </a:p>
        </p:txBody>
      </p:sp>
      <p:sp>
        <p:nvSpPr>
          <p:cNvPr id="592" name="Google Shape;592;p39"/>
          <p:cNvSpPr/>
          <p:nvPr/>
        </p:nvSpPr>
        <p:spPr>
          <a:xfrm rot="-1349595">
            <a:off x="1861651" y="2800554"/>
            <a:ext cx="2213660" cy="718450"/>
          </a:xfrm>
          <a:prstGeom prst="curvedDownArrow">
            <a:avLst>
              <a:gd fmla="val 25000" name="adj1"/>
              <a:gd fmla="val 50000" name="adj2"/>
              <a:gd fmla="val 25000" name="adj3"/>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Microsoft JhengHei"/>
              <a:ea typeface="Microsoft JhengHei"/>
              <a:cs typeface="Microsoft JhengHei"/>
              <a:sym typeface="Microsoft JhengHei"/>
            </a:endParaRPr>
          </a:p>
        </p:txBody>
      </p:sp>
      <p:sp>
        <p:nvSpPr>
          <p:cNvPr id="593" name="Google Shape;593;p39"/>
          <p:cNvSpPr txBox="1"/>
          <p:nvPr/>
        </p:nvSpPr>
        <p:spPr>
          <a:xfrm>
            <a:off x="830228" y="2198299"/>
            <a:ext cx="163378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2000">
                <a:solidFill>
                  <a:srgbClr val="E2AC00"/>
                </a:solidFill>
                <a:latin typeface="Microsoft JhengHei"/>
                <a:ea typeface="Microsoft JhengHei"/>
                <a:cs typeface="Microsoft JhengHei"/>
                <a:sym typeface="Microsoft JhengHei"/>
              </a:rPr>
              <a:t>透過API發送</a:t>
            </a:r>
            <a:endParaRPr b="1" sz="2000">
              <a:solidFill>
                <a:srgbClr val="E2AC00"/>
              </a:solidFill>
              <a:latin typeface="Microsoft JhengHei"/>
              <a:ea typeface="Microsoft JhengHei"/>
              <a:cs typeface="Microsoft JhengHei"/>
              <a:sym typeface="Microsoft JhengHei"/>
            </a:endParaRPr>
          </a:p>
          <a:p>
            <a:pPr indent="0" lvl="0" marL="0" marR="0" rtl="0" algn="ctr">
              <a:spcBef>
                <a:spcPts val="0"/>
              </a:spcBef>
              <a:spcAft>
                <a:spcPts val="0"/>
              </a:spcAft>
              <a:buNone/>
            </a:pPr>
            <a:r>
              <a:rPr b="1" lang="zh-TW" sz="2000">
                <a:solidFill>
                  <a:srgbClr val="E2AC00"/>
                </a:solidFill>
                <a:latin typeface="Microsoft JhengHei"/>
                <a:ea typeface="Microsoft JhengHei"/>
                <a:cs typeface="Microsoft JhengHei"/>
                <a:sym typeface="Microsoft JhengHei"/>
              </a:rPr>
              <a:t>訊息至雲端</a:t>
            </a:r>
            <a:endParaRPr b="1" sz="2000">
              <a:solidFill>
                <a:srgbClr val="E2AC00"/>
              </a:solidFill>
              <a:latin typeface="Microsoft JhengHei"/>
              <a:ea typeface="Microsoft JhengHei"/>
              <a:cs typeface="Microsoft JhengHei"/>
              <a:sym typeface="Microsoft JhengHei"/>
            </a:endParaRPr>
          </a:p>
        </p:txBody>
      </p:sp>
      <p:sp>
        <p:nvSpPr>
          <p:cNvPr id="594" name="Google Shape;594;p39"/>
          <p:cNvSpPr txBox="1"/>
          <p:nvPr/>
        </p:nvSpPr>
        <p:spPr>
          <a:xfrm>
            <a:off x="7771914" y="1730585"/>
            <a:ext cx="146706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2000">
                <a:solidFill>
                  <a:srgbClr val="E36C09"/>
                </a:solidFill>
                <a:latin typeface="Microsoft JhengHei"/>
                <a:ea typeface="Microsoft JhengHei"/>
                <a:cs typeface="Microsoft JhengHei"/>
                <a:sym typeface="Microsoft JhengHei"/>
              </a:rPr>
              <a:t>訊息投送至</a:t>
            </a:r>
            <a:endParaRPr b="1" sz="2000">
              <a:solidFill>
                <a:srgbClr val="E36C09"/>
              </a:solidFill>
              <a:latin typeface="Microsoft JhengHei"/>
              <a:ea typeface="Microsoft JhengHei"/>
              <a:cs typeface="Microsoft JhengHei"/>
              <a:sym typeface="Microsoft JhengHei"/>
            </a:endParaRPr>
          </a:p>
          <a:p>
            <a:pPr indent="0" lvl="0" marL="0" marR="0" rtl="0" algn="ctr">
              <a:spcBef>
                <a:spcPts val="0"/>
              </a:spcBef>
              <a:spcAft>
                <a:spcPts val="0"/>
              </a:spcAft>
              <a:buNone/>
            </a:pPr>
            <a:r>
              <a:rPr b="1" lang="zh-TW" sz="2000">
                <a:solidFill>
                  <a:srgbClr val="E36C09"/>
                </a:solidFill>
                <a:latin typeface="Microsoft JhengHei"/>
                <a:ea typeface="Microsoft JhengHei"/>
                <a:cs typeface="Microsoft JhengHei"/>
                <a:sym typeface="Microsoft JhengHei"/>
              </a:rPr>
              <a:t>其他設備</a:t>
            </a:r>
            <a:endParaRPr b="1" sz="2000">
              <a:solidFill>
                <a:srgbClr val="E36C09"/>
              </a:solidFill>
              <a:latin typeface="Microsoft JhengHei"/>
              <a:ea typeface="Microsoft JhengHei"/>
              <a:cs typeface="Microsoft JhengHei"/>
              <a:sym typeface="Microsoft JhengHei"/>
            </a:endParaRPr>
          </a:p>
        </p:txBody>
      </p:sp>
      <p:sp>
        <p:nvSpPr>
          <p:cNvPr id="595" name="Google Shape;595;p39"/>
          <p:cNvSpPr/>
          <p:nvPr/>
        </p:nvSpPr>
        <p:spPr>
          <a:xfrm rot="-1349595">
            <a:off x="8224158" y="2557815"/>
            <a:ext cx="1832702" cy="812370"/>
          </a:xfrm>
          <a:prstGeom prst="curvedDownArrow">
            <a:avLst>
              <a:gd fmla="val 25000" name="adj1"/>
              <a:gd fmla="val 50000" name="adj2"/>
              <a:gd fmla="val 25000" name="adj3"/>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Microsoft JhengHei"/>
              <a:ea typeface="Microsoft JhengHei"/>
              <a:cs typeface="Microsoft JhengHei"/>
              <a:sym typeface="Microsoft JhengHei"/>
            </a:endParaRPr>
          </a:p>
        </p:txBody>
      </p:sp>
      <p:sp>
        <p:nvSpPr>
          <p:cNvPr id="596" name="Google Shape;596;p39"/>
          <p:cNvSpPr/>
          <p:nvPr/>
        </p:nvSpPr>
        <p:spPr>
          <a:xfrm>
            <a:off x="6125029" y="2964000"/>
            <a:ext cx="2583191" cy="1058089"/>
          </a:xfrm>
          <a:prstGeom prst="ellipse">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2000">
                <a:solidFill>
                  <a:schemeClr val="lt1"/>
                </a:solidFill>
                <a:latin typeface="Microsoft JhengHei"/>
                <a:ea typeface="Microsoft JhengHei"/>
                <a:cs typeface="Microsoft JhengHei"/>
                <a:sym typeface="Microsoft JhengHei"/>
              </a:rPr>
              <a:t>Line</a:t>
            </a:r>
            <a:endParaRPr/>
          </a:p>
          <a:p>
            <a:pPr indent="0" lvl="0" marL="0" marR="0" rtl="0" algn="ctr">
              <a:spcBef>
                <a:spcPts val="0"/>
              </a:spcBef>
              <a:spcAft>
                <a:spcPts val="0"/>
              </a:spcAft>
              <a:buNone/>
            </a:pPr>
            <a:r>
              <a:rPr b="1" lang="zh-TW" sz="2000">
                <a:solidFill>
                  <a:schemeClr val="lt1"/>
                </a:solidFill>
                <a:latin typeface="Microsoft JhengHei"/>
                <a:ea typeface="Microsoft JhengHei"/>
                <a:cs typeface="Microsoft JhengHei"/>
                <a:sym typeface="Microsoft JhengHei"/>
              </a:rPr>
              <a:t>Messenger</a:t>
            </a:r>
            <a:endParaRPr b="1" sz="2000">
              <a:solidFill>
                <a:schemeClr val="lt1"/>
              </a:solidFill>
              <a:latin typeface="Microsoft JhengHei"/>
              <a:ea typeface="Microsoft JhengHei"/>
              <a:cs typeface="Microsoft JhengHei"/>
              <a:sym typeface="Microsoft JhengHei"/>
            </a:endParaRPr>
          </a:p>
        </p:txBody>
      </p:sp>
      <p:sp>
        <p:nvSpPr>
          <p:cNvPr id="597" name="Google Shape;597;p39"/>
          <p:cNvSpPr/>
          <p:nvPr/>
        </p:nvSpPr>
        <p:spPr>
          <a:xfrm>
            <a:off x="5243512" y="3029295"/>
            <a:ext cx="1088598" cy="885825"/>
          </a:xfrm>
          <a:prstGeom prst="notchedRightArrow">
            <a:avLst>
              <a:gd fmla="val 50000"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sp>
        <p:nvSpPr>
          <p:cNvPr id="598" name="Google Shape;598;p39"/>
          <p:cNvSpPr/>
          <p:nvPr/>
        </p:nvSpPr>
        <p:spPr>
          <a:xfrm rot="2369633">
            <a:off x="4704174" y="3861642"/>
            <a:ext cx="1088598" cy="885825"/>
          </a:xfrm>
          <a:prstGeom prst="notchedRightArrow">
            <a:avLst>
              <a:gd fmla="val 50000"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icrosoft JhengHei"/>
              <a:ea typeface="Microsoft JhengHei"/>
              <a:cs typeface="Microsoft JhengHei"/>
              <a:sym typeface="Microsoft JhengHei"/>
            </a:endParaRPr>
          </a:p>
        </p:txBody>
      </p:sp>
      <p:pic>
        <p:nvPicPr>
          <p:cNvPr descr="利用Google 試算表(Google Sheet) 作為外部資料來源| Kuro&amp;#39;s Blog" id="599" name="Google Shape;599;p39"/>
          <p:cNvPicPr preferRelativeResize="0"/>
          <p:nvPr/>
        </p:nvPicPr>
        <p:blipFill rotWithShape="1">
          <a:blip r:embed="rId6">
            <a:alphaModFix/>
          </a:blip>
          <a:srcRect b="28830" l="34997" r="35669" t="7590"/>
          <a:stretch/>
        </p:blipFill>
        <p:spPr>
          <a:xfrm>
            <a:off x="7415701" y="4549455"/>
            <a:ext cx="712426" cy="1008876"/>
          </a:xfrm>
          <a:prstGeom prst="roundRect">
            <a:avLst>
              <a:gd fmla="val 16667" name="adj"/>
            </a:avLst>
          </a:prstGeom>
          <a:noFill/>
          <a:ln>
            <a:noFill/>
          </a:ln>
        </p:spPr>
      </p:pic>
      <p:sp>
        <p:nvSpPr>
          <p:cNvPr id="600" name="Google Shape;600;p39"/>
          <p:cNvSpPr txBox="1"/>
          <p:nvPr/>
        </p:nvSpPr>
        <p:spPr>
          <a:xfrm>
            <a:off x="1669039" y="4069314"/>
            <a:ext cx="141577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2400">
                <a:solidFill>
                  <a:srgbClr val="FF0000"/>
                </a:solidFill>
                <a:latin typeface="Microsoft JhengHei"/>
                <a:ea typeface="Microsoft JhengHei"/>
                <a:cs typeface="Microsoft JhengHei"/>
                <a:sym typeface="Microsoft JhengHei"/>
              </a:rPr>
              <a:t>Python</a:t>
            </a:r>
            <a:endParaRPr/>
          </a:p>
          <a:p>
            <a:pPr indent="0" lvl="0" marL="0" marR="0" rtl="0" algn="ctr">
              <a:spcBef>
                <a:spcPts val="0"/>
              </a:spcBef>
              <a:spcAft>
                <a:spcPts val="0"/>
              </a:spcAft>
              <a:buNone/>
            </a:pPr>
            <a:r>
              <a:rPr b="1" lang="zh-TW" sz="2400">
                <a:solidFill>
                  <a:srgbClr val="FF0000"/>
                </a:solidFill>
                <a:latin typeface="Microsoft JhengHei"/>
                <a:ea typeface="Microsoft JhengHei"/>
                <a:cs typeface="Microsoft JhengHei"/>
                <a:sym typeface="Microsoft JhengHei"/>
              </a:rPr>
              <a:t>程式設計</a:t>
            </a:r>
            <a:endParaRPr b="1" sz="2400">
              <a:solidFill>
                <a:srgbClr val="FF0000"/>
              </a:solidFill>
              <a:latin typeface="Microsoft JhengHei"/>
              <a:ea typeface="Microsoft JhengHei"/>
              <a:cs typeface="Microsoft JhengHei"/>
              <a:sym typeface="Microsoft JhengHei"/>
            </a:endParaRPr>
          </a:p>
        </p:txBody>
      </p:sp>
      <p:pic>
        <p:nvPicPr>
          <p:cNvPr id="601" name="Google Shape;601;p39"/>
          <p:cNvPicPr preferRelativeResize="0"/>
          <p:nvPr/>
        </p:nvPicPr>
        <p:blipFill>
          <a:blip r:embed="rId7">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4"/>
          <p:cNvPicPr preferRelativeResize="0"/>
          <p:nvPr/>
        </p:nvPicPr>
        <p:blipFill rotWithShape="1">
          <a:blip r:embed="rId3">
            <a:alphaModFix/>
          </a:blip>
          <a:srcRect b="0" l="0" r="1829" t="14629"/>
          <a:stretch/>
        </p:blipFill>
        <p:spPr>
          <a:xfrm>
            <a:off x="568224" y="1971675"/>
            <a:ext cx="8404326" cy="3895069"/>
          </a:xfrm>
          <a:prstGeom prst="roundRect">
            <a:avLst>
              <a:gd fmla="val 7555" name="adj"/>
            </a:avLst>
          </a:prstGeom>
          <a:noFill/>
          <a:ln>
            <a:noFill/>
          </a:ln>
        </p:spPr>
      </p:pic>
      <p:sp>
        <p:nvSpPr>
          <p:cNvPr id="126" name="Google Shape;126;p4"/>
          <p:cNvSpPr txBox="1"/>
          <p:nvPr/>
        </p:nvSpPr>
        <p:spPr>
          <a:xfrm>
            <a:off x="1748823" y="722521"/>
            <a:ext cx="8300005" cy="739793"/>
          </a:xfrm>
          <a:prstGeom prst="rect">
            <a:avLst/>
          </a:prstGeom>
          <a:noFill/>
          <a:ln>
            <a:noFill/>
          </a:ln>
        </p:spPr>
        <p:txBody>
          <a:bodyPr anchorCtr="0" anchor="ctr" bIns="60950" lIns="121900" spcFirstLastPara="1" rIns="121900" wrap="square" tIns="60950">
            <a:noAutofit/>
          </a:bodyPr>
          <a:lstStyle/>
          <a:p>
            <a:pPr indent="0" lvl="0" marL="0" marR="0" rtl="0" algn="l">
              <a:lnSpc>
                <a:spcPct val="120000"/>
              </a:lnSpc>
              <a:spcBef>
                <a:spcPts val="0"/>
              </a:spcBef>
              <a:spcAft>
                <a:spcPts val="0"/>
              </a:spcAft>
              <a:buNone/>
            </a:pPr>
            <a:r>
              <a:rPr b="1" lang="zh-TW" sz="3600">
                <a:solidFill>
                  <a:schemeClr val="dk1"/>
                </a:solidFill>
                <a:latin typeface="Microsoft JhengHei"/>
                <a:ea typeface="Microsoft JhengHei"/>
                <a:cs typeface="Microsoft JhengHei"/>
                <a:sym typeface="Microsoft JhengHei"/>
              </a:rPr>
              <a:t>提供各種雲端運算服務的整合環境平台</a:t>
            </a:r>
            <a:endParaRPr b="1" sz="3600">
              <a:solidFill>
                <a:schemeClr val="dk1"/>
              </a:solidFill>
              <a:latin typeface="Microsoft JhengHei"/>
              <a:ea typeface="Microsoft JhengHei"/>
              <a:cs typeface="Microsoft JhengHei"/>
              <a:sym typeface="Microsoft JhengHei"/>
            </a:endParaRPr>
          </a:p>
        </p:txBody>
      </p:sp>
      <p:sp>
        <p:nvSpPr>
          <p:cNvPr id="127" name="Google Shape;127;p4"/>
          <p:cNvSpPr txBox="1"/>
          <p:nvPr/>
        </p:nvSpPr>
        <p:spPr>
          <a:xfrm>
            <a:off x="9119331" y="1971673"/>
            <a:ext cx="27298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400" u="sng">
                <a:solidFill>
                  <a:schemeClr val="dk1"/>
                </a:solidFill>
                <a:latin typeface="Microsoft JhengHei"/>
                <a:ea typeface="Microsoft JhengHei"/>
                <a:cs typeface="Microsoft JhengHei"/>
                <a:sym typeface="Microsoft JhengHei"/>
                <a:hlinkClick r:id="rId4">
                  <a:extLst>
                    <a:ext uri="{A12FA001-AC4F-418D-AE19-62706E023703}">
                      <ahyp:hlinkClr val="tx"/>
                    </a:ext>
                  </a:extLst>
                </a:hlinkClick>
              </a:rPr>
              <a:t>https://ifttt.com/</a:t>
            </a:r>
            <a:endParaRPr b="1" sz="2400">
              <a:solidFill>
                <a:schemeClr val="dk1"/>
              </a:solidFill>
              <a:latin typeface="Microsoft JhengHei"/>
              <a:ea typeface="Microsoft JhengHei"/>
              <a:cs typeface="Microsoft JhengHei"/>
              <a:sym typeface="Microsoft JhengHei"/>
            </a:endParaRPr>
          </a:p>
        </p:txBody>
      </p:sp>
      <p:pic>
        <p:nvPicPr>
          <p:cNvPr id="128" name="Google Shape;128;p4"/>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40"/>
          <p:cNvPicPr preferRelativeResize="0"/>
          <p:nvPr/>
        </p:nvPicPr>
        <p:blipFill rotWithShape="1">
          <a:blip r:embed="rId3">
            <a:alphaModFix/>
          </a:blip>
          <a:srcRect b="64936" l="0" r="46403" t="0"/>
          <a:stretch/>
        </p:blipFill>
        <p:spPr>
          <a:xfrm>
            <a:off x="4653088" y="2620966"/>
            <a:ext cx="6973662" cy="2431370"/>
          </a:xfrm>
          <a:prstGeom prst="rect">
            <a:avLst/>
          </a:prstGeom>
          <a:noFill/>
          <a:ln>
            <a:noFill/>
          </a:ln>
        </p:spPr>
      </p:pic>
      <p:pic>
        <p:nvPicPr>
          <p:cNvPr id="607" name="Google Shape;607;p40"/>
          <p:cNvPicPr preferRelativeResize="0"/>
          <p:nvPr/>
        </p:nvPicPr>
        <p:blipFill rotWithShape="1">
          <a:blip r:embed="rId4">
            <a:alphaModFix/>
          </a:blip>
          <a:srcRect b="0" l="0" r="76098" t="38476"/>
          <a:stretch/>
        </p:blipFill>
        <p:spPr>
          <a:xfrm>
            <a:off x="795636" y="1384895"/>
            <a:ext cx="3544805" cy="5129924"/>
          </a:xfrm>
          <a:prstGeom prst="rect">
            <a:avLst/>
          </a:prstGeom>
          <a:noFill/>
          <a:ln>
            <a:noFill/>
          </a:ln>
        </p:spPr>
      </p:pic>
      <p:sp>
        <p:nvSpPr>
          <p:cNvPr id="608" name="Google Shape;608;p40"/>
          <p:cNvSpPr txBox="1"/>
          <p:nvPr/>
        </p:nvSpPr>
        <p:spPr>
          <a:xfrm>
            <a:off x="1111149" y="14920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進入 Anaconda 虛擬環境</a:t>
            </a:r>
            <a:endParaRPr b="1" sz="3600">
              <a:solidFill>
                <a:schemeClr val="dk1"/>
              </a:solidFill>
              <a:latin typeface="Microsoft JhengHei"/>
              <a:ea typeface="Microsoft JhengHei"/>
              <a:cs typeface="Microsoft JhengHei"/>
              <a:sym typeface="Microsoft JhengHei"/>
            </a:endParaRPr>
          </a:p>
        </p:txBody>
      </p:sp>
      <p:sp>
        <p:nvSpPr>
          <p:cNvPr id="609" name="Google Shape;609;p40"/>
          <p:cNvSpPr/>
          <p:nvPr/>
        </p:nvSpPr>
        <p:spPr>
          <a:xfrm>
            <a:off x="881527" y="6082867"/>
            <a:ext cx="371804" cy="417664"/>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610" name="Google Shape;610;p40"/>
          <p:cNvSpPr/>
          <p:nvPr/>
        </p:nvSpPr>
        <p:spPr>
          <a:xfrm>
            <a:off x="745960" y="5521537"/>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2400">
                <a:solidFill>
                  <a:srgbClr val="002060"/>
                </a:solidFill>
                <a:latin typeface="Microsoft JhengHei"/>
                <a:ea typeface="Microsoft JhengHei"/>
                <a:cs typeface="Microsoft JhengHei"/>
                <a:sym typeface="Microsoft JhengHei"/>
              </a:rPr>
              <a:t>1</a:t>
            </a:r>
            <a:endParaRPr b="1" sz="2400">
              <a:solidFill>
                <a:srgbClr val="002060"/>
              </a:solidFill>
              <a:latin typeface="Microsoft JhengHei"/>
              <a:ea typeface="Microsoft JhengHei"/>
              <a:cs typeface="Microsoft JhengHei"/>
              <a:sym typeface="Microsoft JhengHei"/>
            </a:endParaRPr>
          </a:p>
        </p:txBody>
      </p:sp>
      <p:sp>
        <p:nvSpPr>
          <p:cNvPr id="611" name="Google Shape;611;p40"/>
          <p:cNvSpPr/>
          <p:nvPr/>
        </p:nvSpPr>
        <p:spPr>
          <a:xfrm>
            <a:off x="1388898" y="1384895"/>
            <a:ext cx="2950530" cy="454116"/>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612" name="Google Shape;612;p40"/>
          <p:cNvSpPr/>
          <p:nvPr/>
        </p:nvSpPr>
        <p:spPr>
          <a:xfrm>
            <a:off x="1388898" y="4482201"/>
            <a:ext cx="2779080" cy="515114"/>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613" name="Google Shape;613;p40"/>
          <p:cNvSpPr/>
          <p:nvPr/>
        </p:nvSpPr>
        <p:spPr>
          <a:xfrm>
            <a:off x="1314345" y="956342"/>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2400">
                <a:solidFill>
                  <a:srgbClr val="002060"/>
                </a:solidFill>
                <a:latin typeface="Microsoft JhengHei"/>
                <a:ea typeface="Microsoft JhengHei"/>
                <a:cs typeface="Microsoft JhengHei"/>
                <a:sym typeface="Microsoft JhengHei"/>
              </a:rPr>
              <a:t>2</a:t>
            </a:r>
            <a:endParaRPr b="1" sz="2400">
              <a:solidFill>
                <a:srgbClr val="002060"/>
              </a:solidFill>
              <a:latin typeface="Microsoft JhengHei"/>
              <a:ea typeface="Microsoft JhengHei"/>
              <a:cs typeface="Microsoft JhengHei"/>
              <a:sym typeface="Microsoft JhengHei"/>
            </a:endParaRPr>
          </a:p>
        </p:txBody>
      </p:sp>
      <p:sp>
        <p:nvSpPr>
          <p:cNvPr id="614" name="Google Shape;614;p40"/>
          <p:cNvSpPr/>
          <p:nvPr/>
        </p:nvSpPr>
        <p:spPr>
          <a:xfrm>
            <a:off x="1388898" y="4072269"/>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2400">
                <a:solidFill>
                  <a:srgbClr val="002060"/>
                </a:solidFill>
                <a:latin typeface="Microsoft JhengHei"/>
                <a:ea typeface="Microsoft JhengHei"/>
                <a:cs typeface="Microsoft JhengHei"/>
                <a:sym typeface="Microsoft JhengHei"/>
              </a:rPr>
              <a:t>3</a:t>
            </a:r>
            <a:endParaRPr sz="2400">
              <a:solidFill>
                <a:srgbClr val="002060"/>
              </a:solidFill>
              <a:latin typeface="Microsoft JhengHei"/>
              <a:ea typeface="Microsoft JhengHei"/>
              <a:cs typeface="Microsoft JhengHei"/>
              <a:sym typeface="Microsoft JhengHei"/>
            </a:endParaRPr>
          </a:p>
        </p:txBody>
      </p:sp>
      <p:sp>
        <p:nvSpPr>
          <p:cNvPr id="615" name="Google Shape;615;p40"/>
          <p:cNvSpPr txBox="1"/>
          <p:nvPr/>
        </p:nvSpPr>
        <p:spPr>
          <a:xfrm>
            <a:off x="4653087" y="1213517"/>
            <a:ext cx="6938963" cy="1323439"/>
          </a:xfrm>
          <a:prstGeom prst="rect">
            <a:avLst/>
          </a:prstGeom>
          <a:solidFill>
            <a:srgbClr val="FFFF00"/>
          </a:solidFill>
          <a:ln cap="flat" cmpd="sng" w="9525">
            <a:solidFill>
              <a:srgbClr val="00206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000">
                <a:solidFill>
                  <a:srgbClr val="FF0000"/>
                </a:solidFill>
                <a:latin typeface="Microsoft JhengHei"/>
                <a:ea typeface="Microsoft JhengHei"/>
                <a:cs typeface="Microsoft JhengHei"/>
                <a:sym typeface="Microsoft JhengHei"/>
              </a:rPr>
              <a:t>切換至 </a:t>
            </a:r>
            <a:r>
              <a:rPr b="1" lang="zh-TW" sz="2000">
                <a:solidFill>
                  <a:srgbClr val="7030A0"/>
                </a:solidFill>
                <a:latin typeface="Microsoft JhengHei"/>
                <a:ea typeface="Microsoft JhengHei"/>
                <a:cs typeface="Microsoft JhengHei"/>
                <a:sym typeface="Microsoft JhengHei"/>
              </a:rPr>
              <a:t>雲端訊息 </a:t>
            </a:r>
            <a:r>
              <a:rPr b="1" lang="zh-TW" sz="2000">
                <a:solidFill>
                  <a:srgbClr val="FF0000"/>
                </a:solidFill>
                <a:latin typeface="Microsoft JhengHei"/>
                <a:ea typeface="Microsoft JhengHei"/>
                <a:cs typeface="Microsoft JhengHei"/>
                <a:sym typeface="Microsoft JhengHei"/>
              </a:rPr>
              <a:t>範例程式資料夾 指令</a:t>
            </a:r>
            <a:endParaRPr b="1" sz="2000">
              <a:solidFill>
                <a:srgbClr val="FF0000"/>
              </a:solidFill>
              <a:latin typeface="Microsoft JhengHei"/>
              <a:ea typeface="Microsoft JhengHei"/>
              <a:cs typeface="Microsoft JhengHei"/>
              <a:sym typeface="Microsoft JhengHei"/>
            </a:endParaRPr>
          </a:p>
          <a:p>
            <a:pPr indent="0" lvl="0" marL="0" marR="0" rtl="0" algn="l">
              <a:spcBef>
                <a:spcPts val="0"/>
              </a:spcBef>
              <a:spcAft>
                <a:spcPts val="0"/>
              </a:spcAft>
              <a:buNone/>
            </a:pPr>
            <a:r>
              <a:t/>
            </a:r>
            <a:endParaRPr b="1" sz="2000">
              <a:solidFill>
                <a:srgbClr val="FF0000"/>
              </a:solidFill>
              <a:latin typeface="Microsoft JhengHei"/>
              <a:ea typeface="Microsoft JhengHei"/>
              <a:cs typeface="Microsoft JhengHei"/>
              <a:sym typeface="Microsoft JhengHei"/>
            </a:endParaRPr>
          </a:p>
          <a:p>
            <a:pPr indent="0" lvl="0" marL="0" marR="0" rtl="0" algn="l">
              <a:spcBef>
                <a:spcPts val="0"/>
              </a:spcBef>
              <a:spcAft>
                <a:spcPts val="0"/>
              </a:spcAft>
              <a:buNone/>
            </a:pPr>
            <a:r>
              <a:rPr b="1" lang="zh-TW" sz="2000">
                <a:solidFill>
                  <a:srgbClr val="7030A0"/>
                </a:solidFill>
                <a:latin typeface="Microsoft JhengHei"/>
                <a:ea typeface="Microsoft JhengHei"/>
                <a:cs typeface="Microsoft JhengHei"/>
                <a:sym typeface="Microsoft JhengHei"/>
              </a:rPr>
              <a:t>cd \</a:t>
            </a:r>
            <a:endParaRPr b="1" sz="2000">
              <a:solidFill>
                <a:srgbClr val="7030A0"/>
              </a:solidFill>
              <a:latin typeface="Microsoft JhengHei"/>
              <a:ea typeface="Microsoft JhengHei"/>
              <a:cs typeface="Microsoft JhengHei"/>
              <a:sym typeface="Microsoft JhengHei"/>
            </a:endParaRPr>
          </a:p>
          <a:p>
            <a:pPr indent="0" lvl="0" marL="0" marR="0" rtl="0" algn="l">
              <a:spcBef>
                <a:spcPts val="0"/>
              </a:spcBef>
              <a:spcAft>
                <a:spcPts val="0"/>
              </a:spcAft>
              <a:buNone/>
            </a:pPr>
            <a:r>
              <a:rPr b="1" lang="zh-TW" sz="2000">
                <a:solidFill>
                  <a:srgbClr val="7030A0"/>
                </a:solidFill>
                <a:latin typeface="Microsoft JhengHei"/>
                <a:ea typeface="Microsoft JhengHei"/>
                <a:cs typeface="Microsoft JhengHei"/>
                <a:sym typeface="Microsoft JhengHei"/>
              </a:rPr>
              <a:t>cd VISION_IFTTT</a:t>
            </a:r>
            <a:endParaRPr b="1" sz="2000">
              <a:solidFill>
                <a:srgbClr val="7030A0"/>
              </a:solidFill>
              <a:latin typeface="Microsoft JhengHei"/>
              <a:ea typeface="Microsoft JhengHei"/>
              <a:cs typeface="Microsoft JhengHei"/>
              <a:sym typeface="Microsoft JhengHei"/>
            </a:endParaRPr>
          </a:p>
        </p:txBody>
      </p:sp>
      <p:sp>
        <p:nvSpPr>
          <p:cNvPr id="616" name="Google Shape;616;p40"/>
          <p:cNvSpPr/>
          <p:nvPr/>
        </p:nvSpPr>
        <p:spPr>
          <a:xfrm>
            <a:off x="5898985" y="4117805"/>
            <a:ext cx="2475758" cy="454116"/>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617" name="Google Shape;617;p40"/>
          <p:cNvSpPr/>
          <p:nvPr/>
        </p:nvSpPr>
        <p:spPr>
          <a:xfrm>
            <a:off x="5039515" y="5052336"/>
            <a:ext cx="2756807" cy="653576"/>
          </a:xfrm>
          <a:prstGeom prst="wedgeRectCallout">
            <a:avLst>
              <a:gd fmla="val 9398" name="adj1"/>
              <a:gd fmla="val -142989"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zh-TW" sz="2000">
                <a:solidFill>
                  <a:srgbClr val="FF0000"/>
                </a:solidFill>
                <a:latin typeface="Microsoft JhengHei"/>
                <a:ea typeface="Microsoft JhengHei"/>
                <a:cs typeface="Microsoft JhengHei"/>
                <a:sym typeface="Microsoft JhengHei"/>
              </a:rPr>
              <a:t>出現IFTTT</a:t>
            </a:r>
            <a:endParaRPr/>
          </a:p>
          <a:p>
            <a:pPr indent="0" lvl="0" marL="0" marR="0" rtl="0" algn="l">
              <a:spcBef>
                <a:spcPts val="0"/>
              </a:spcBef>
              <a:spcAft>
                <a:spcPts val="0"/>
              </a:spcAft>
              <a:buNone/>
            </a:pPr>
            <a:r>
              <a:rPr b="1" lang="zh-TW" sz="2000">
                <a:solidFill>
                  <a:srgbClr val="FF0000"/>
                </a:solidFill>
                <a:latin typeface="Microsoft JhengHei"/>
                <a:ea typeface="Microsoft JhengHei"/>
                <a:cs typeface="Microsoft JhengHei"/>
                <a:sym typeface="Microsoft JhengHei"/>
              </a:rPr>
              <a:t>表示已經進入該資料夾</a:t>
            </a:r>
            <a:endParaRPr b="1" sz="2000">
              <a:solidFill>
                <a:srgbClr val="FF0000"/>
              </a:solidFill>
              <a:latin typeface="Microsoft JhengHei"/>
              <a:ea typeface="Microsoft JhengHei"/>
              <a:cs typeface="Microsoft JhengHei"/>
              <a:sym typeface="Microsoft JhengHei"/>
            </a:endParaRPr>
          </a:p>
        </p:txBody>
      </p:sp>
      <p:pic>
        <p:nvPicPr>
          <p:cNvPr id="618" name="Google Shape;618;p40"/>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1"/>
          <p:cNvSpPr txBox="1"/>
          <p:nvPr/>
        </p:nvSpPr>
        <p:spPr>
          <a:xfrm>
            <a:off x="1111149" y="308863"/>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Python範例程式操作流程</a:t>
            </a:r>
            <a:endParaRPr b="1" sz="3600">
              <a:solidFill>
                <a:schemeClr val="dk1"/>
              </a:solidFill>
              <a:latin typeface="Microsoft JhengHei"/>
              <a:ea typeface="Microsoft JhengHei"/>
              <a:cs typeface="Microsoft JhengHei"/>
              <a:sym typeface="Microsoft JhengHei"/>
            </a:endParaRPr>
          </a:p>
        </p:txBody>
      </p:sp>
      <p:sp>
        <p:nvSpPr>
          <p:cNvPr id="624" name="Google Shape;624;p41"/>
          <p:cNvSpPr txBox="1"/>
          <p:nvPr/>
        </p:nvSpPr>
        <p:spPr>
          <a:xfrm>
            <a:off x="3031717" y="1115277"/>
            <a:ext cx="6315483" cy="1366668"/>
          </a:xfrm>
          <a:prstGeom prst="rect">
            <a:avLst/>
          </a:prstGeom>
          <a:noFill/>
          <a:ln>
            <a:noFill/>
          </a:ln>
        </p:spPr>
        <p:txBody>
          <a:bodyPr anchorCtr="0" anchor="ctr" bIns="60950" lIns="121900" spcFirstLastPara="1" rIns="121900" wrap="square" tIns="60950">
            <a:noAutofit/>
          </a:bodyPr>
          <a:lstStyle/>
          <a:p>
            <a:pPr indent="-514350" lvl="0" marL="514350" marR="0" rtl="0" algn="l">
              <a:lnSpc>
                <a:spcPct val="120000"/>
              </a:lnSpc>
              <a:spcBef>
                <a:spcPts val="0"/>
              </a:spcBef>
              <a:spcAft>
                <a:spcPts val="0"/>
              </a:spcAft>
              <a:buClr>
                <a:srgbClr val="888888"/>
              </a:buClr>
              <a:buSzPts val="2000"/>
              <a:buFont typeface="Calibri"/>
              <a:buAutoNum type="arabicPeriod"/>
            </a:pPr>
            <a:r>
              <a:rPr lang="zh-TW" sz="2000">
                <a:solidFill>
                  <a:srgbClr val="888888"/>
                </a:solidFill>
                <a:latin typeface="Microsoft JhengHei"/>
                <a:ea typeface="Microsoft JhengHei"/>
                <a:cs typeface="Microsoft JhengHei"/>
                <a:sym typeface="Microsoft JhengHei"/>
              </a:rPr>
              <a:t>執行範例程式</a:t>
            </a:r>
            <a:br>
              <a:rPr lang="zh-TW" sz="2000">
                <a:solidFill>
                  <a:srgbClr val="888888"/>
                </a:solidFill>
                <a:latin typeface="Microsoft JhengHei"/>
                <a:ea typeface="Microsoft JhengHei"/>
                <a:cs typeface="Microsoft JhengHei"/>
                <a:sym typeface="Microsoft JhengHei"/>
              </a:rPr>
            </a:br>
            <a:r>
              <a:rPr b="1" lang="zh-TW" sz="2000">
                <a:solidFill>
                  <a:srgbClr val="0070C0"/>
                </a:solidFill>
                <a:latin typeface="Microsoft JhengHei"/>
                <a:ea typeface="Microsoft JhengHei"/>
                <a:cs typeface="Microsoft JhengHei"/>
                <a:sym typeface="Microsoft JhengHei"/>
              </a:rPr>
              <a:t>python IFTTT.py</a:t>
            </a:r>
            <a:endParaRPr/>
          </a:p>
          <a:p>
            <a:pPr indent="-514350" lvl="0" marL="514350" marR="0" rtl="0" algn="l">
              <a:lnSpc>
                <a:spcPct val="120000"/>
              </a:lnSpc>
              <a:spcBef>
                <a:spcPts val="0"/>
              </a:spcBef>
              <a:spcAft>
                <a:spcPts val="0"/>
              </a:spcAft>
              <a:buClr>
                <a:srgbClr val="888888"/>
              </a:buClr>
              <a:buSzPts val="2000"/>
              <a:buFont typeface="Calibri"/>
              <a:buAutoNum type="arabicPeriod"/>
            </a:pPr>
            <a:r>
              <a:rPr lang="zh-TW" sz="2000">
                <a:solidFill>
                  <a:srgbClr val="888888"/>
                </a:solidFill>
                <a:latin typeface="Microsoft JhengHei"/>
                <a:ea typeface="Microsoft JhengHei"/>
                <a:cs typeface="Microsoft JhengHei"/>
                <a:sym typeface="Microsoft JhengHei"/>
              </a:rPr>
              <a:t>結束執行</a:t>
            </a:r>
            <a:r>
              <a:rPr b="1" lang="zh-TW" sz="2000">
                <a:solidFill>
                  <a:srgbClr val="0070C0"/>
                </a:solidFill>
                <a:latin typeface="Microsoft JhengHei"/>
                <a:ea typeface="Microsoft JhengHei"/>
                <a:cs typeface="Microsoft JhengHei"/>
                <a:sym typeface="Microsoft JhengHei"/>
              </a:rPr>
              <a:t>Ctrl + C</a:t>
            </a:r>
            <a:endParaRPr/>
          </a:p>
        </p:txBody>
      </p:sp>
      <p:pic>
        <p:nvPicPr>
          <p:cNvPr id="625" name="Google Shape;625;p41"/>
          <p:cNvPicPr preferRelativeResize="0"/>
          <p:nvPr/>
        </p:nvPicPr>
        <p:blipFill rotWithShape="1">
          <a:blip r:embed="rId3">
            <a:alphaModFix/>
          </a:blip>
          <a:srcRect b="15039" l="0" r="30271" t="0"/>
          <a:stretch/>
        </p:blipFill>
        <p:spPr>
          <a:xfrm>
            <a:off x="3234916" y="2481945"/>
            <a:ext cx="5528309" cy="3787109"/>
          </a:xfrm>
          <a:prstGeom prst="rect">
            <a:avLst/>
          </a:prstGeom>
          <a:noFill/>
          <a:ln>
            <a:noFill/>
          </a:ln>
        </p:spPr>
      </p:pic>
      <p:pic>
        <p:nvPicPr>
          <p:cNvPr id="626" name="Google Shape;626;p41"/>
          <p:cNvPicPr preferRelativeResize="0"/>
          <p:nvPr/>
        </p:nvPicPr>
        <p:blipFill>
          <a:blip r:embed="rId4">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42"/>
          <p:cNvSpPr txBox="1"/>
          <p:nvPr/>
        </p:nvSpPr>
        <p:spPr>
          <a:xfrm>
            <a:off x="770969" y="284387"/>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Python範例程式重要片段說明</a:t>
            </a:r>
            <a:endParaRPr b="1" sz="3600">
              <a:solidFill>
                <a:schemeClr val="dk1"/>
              </a:solidFill>
              <a:latin typeface="Microsoft JhengHei"/>
              <a:ea typeface="Microsoft JhengHei"/>
              <a:cs typeface="Microsoft JhengHei"/>
              <a:sym typeface="Microsoft JhengHei"/>
            </a:endParaRPr>
          </a:p>
        </p:txBody>
      </p:sp>
      <p:pic>
        <p:nvPicPr>
          <p:cNvPr id="632" name="Google Shape;632;p42"/>
          <p:cNvPicPr preferRelativeResize="0"/>
          <p:nvPr/>
        </p:nvPicPr>
        <p:blipFill rotWithShape="1">
          <a:blip r:embed="rId3">
            <a:alphaModFix/>
          </a:blip>
          <a:srcRect b="61058" l="0" r="72108" t="22871"/>
          <a:stretch/>
        </p:blipFill>
        <p:spPr>
          <a:xfrm>
            <a:off x="1252363" y="1624468"/>
            <a:ext cx="4885228" cy="1500188"/>
          </a:xfrm>
          <a:prstGeom prst="roundRect">
            <a:avLst>
              <a:gd fmla="val 16667" name="adj"/>
            </a:avLst>
          </a:prstGeom>
          <a:noFill/>
          <a:ln cap="flat" cmpd="sng" w="76200">
            <a:solidFill>
              <a:srgbClr val="FF0000"/>
            </a:solidFill>
            <a:prstDash val="solid"/>
            <a:miter lim="800000"/>
            <a:headEnd len="sm" w="sm" type="none"/>
            <a:tailEnd len="sm" w="sm" type="none"/>
          </a:ln>
        </p:spPr>
      </p:pic>
      <p:pic>
        <p:nvPicPr>
          <p:cNvPr id="633" name="Google Shape;633;p42"/>
          <p:cNvPicPr preferRelativeResize="0"/>
          <p:nvPr/>
        </p:nvPicPr>
        <p:blipFill rotWithShape="1">
          <a:blip r:embed="rId4">
            <a:alphaModFix/>
          </a:blip>
          <a:srcRect b="0" l="22356" r="25878" t="15040"/>
          <a:stretch/>
        </p:blipFill>
        <p:spPr>
          <a:xfrm>
            <a:off x="6586362" y="1624468"/>
            <a:ext cx="4257675" cy="3724051"/>
          </a:xfrm>
          <a:prstGeom prst="roundRect">
            <a:avLst>
              <a:gd fmla="val 8397" name="adj"/>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634" name="Google Shape;634;p42"/>
          <p:cNvPicPr preferRelativeResize="0"/>
          <p:nvPr/>
        </p:nvPicPr>
        <p:blipFill rotWithShape="1">
          <a:blip r:embed="rId5">
            <a:alphaModFix/>
          </a:blip>
          <a:srcRect b="60761" l="14415" r="40680" t="14217"/>
          <a:stretch/>
        </p:blipFill>
        <p:spPr>
          <a:xfrm>
            <a:off x="1252363" y="3378426"/>
            <a:ext cx="4776406" cy="1418450"/>
          </a:xfrm>
          <a:prstGeom prst="roundRect">
            <a:avLst>
              <a:gd fmla="val 16667" name="adj"/>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635" name="Google Shape;635;p42"/>
          <p:cNvSpPr/>
          <p:nvPr/>
        </p:nvSpPr>
        <p:spPr>
          <a:xfrm>
            <a:off x="7495825" y="3708396"/>
            <a:ext cx="2576688" cy="677547"/>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636" name="Google Shape;636;p42"/>
          <p:cNvSpPr/>
          <p:nvPr/>
        </p:nvSpPr>
        <p:spPr>
          <a:xfrm>
            <a:off x="1338090" y="3957405"/>
            <a:ext cx="4462081" cy="482285"/>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637" name="Google Shape;637;p42"/>
          <p:cNvSpPr/>
          <p:nvPr/>
        </p:nvSpPr>
        <p:spPr>
          <a:xfrm>
            <a:off x="2909713" y="2685728"/>
            <a:ext cx="3014664" cy="367488"/>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638" name="Google Shape;638;p42"/>
          <p:cNvSpPr/>
          <p:nvPr/>
        </p:nvSpPr>
        <p:spPr>
          <a:xfrm>
            <a:off x="3597706" y="1705431"/>
            <a:ext cx="1507332" cy="367488"/>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cxnSp>
        <p:nvCxnSpPr>
          <p:cNvPr id="639" name="Google Shape;639;p42"/>
          <p:cNvCxnSpPr>
            <a:stCxn id="635" idx="0"/>
            <a:endCxn id="638" idx="3"/>
          </p:cNvCxnSpPr>
          <p:nvPr/>
        </p:nvCxnSpPr>
        <p:spPr>
          <a:xfrm flipH="1" rot="5400000">
            <a:off x="6034969" y="959196"/>
            <a:ext cx="1819200" cy="3679200"/>
          </a:xfrm>
          <a:prstGeom prst="curvedConnector2">
            <a:avLst/>
          </a:prstGeom>
          <a:noFill/>
          <a:ln cap="flat" cmpd="sng" w="76200">
            <a:solidFill>
              <a:srgbClr val="FF0000"/>
            </a:solidFill>
            <a:prstDash val="solid"/>
            <a:round/>
            <a:headEnd len="sm" w="sm" type="none"/>
            <a:tailEnd len="med" w="med" type="stealth"/>
          </a:ln>
        </p:spPr>
      </p:cxnSp>
      <p:cxnSp>
        <p:nvCxnSpPr>
          <p:cNvPr id="640" name="Google Shape;640;p42"/>
          <p:cNvCxnSpPr>
            <a:stCxn id="636" idx="0"/>
            <a:endCxn id="637" idx="2"/>
          </p:cNvCxnSpPr>
          <p:nvPr/>
        </p:nvCxnSpPr>
        <p:spPr>
          <a:xfrm rot="-5400000">
            <a:off x="3540931" y="3081405"/>
            <a:ext cx="904200" cy="847800"/>
          </a:xfrm>
          <a:prstGeom prst="curvedConnector3">
            <a:avLst>
              <a:gd fmla="val 27878" name="adj1"/>
            </a:avLst>
          </a:prstGeom>
          <a:noFill/>
          <a:ln cap="flat" cmpd="sng" w="76200">
            <a:solidFill>
              <a:srgbClr val="FF0000"/>
            </a:solidFill>
            <a:prstDash val="solid"/>
            <a:round/>
            <a:headEnd len="sm" w="sm" type="none"/>
            <a:tailEnd len="med" w="med" type="stealth"/>
          </a:ln>
        </p:spPr>
      </p:cxnSp>
      <p:sp>
        <p:nvSpPr>
          <p:cNvPr id="641" name="Google Shape;641;p42"/>
          <p:cNvSpPr txBox="1"/>
          <p:nvPr/>
        </p:nvSpPr>
        <p:spPr>
          <a:xfrm>
            <a:off x="1404742" y="4956098"/>
            <a:ext cx="4409943" cy="1272933"/>
          </a:xfrm>
          <a:prstGeom prst="rect">
            <a:avLst/>
          </a:prstGeom>
          <a:noFill/>
          <a:ln>
            <a:noFill/>
          </a:ln>
        </p:spPr>
        <p:txBody>
          <a:bodyPr anchorCtr="0" anchor="ctr" bIns="60950" lIns="121900" spcFirstLastPara="1" rIns="121900" wrap="square" tIns="60950">
            <a:noAutofit/>
          </a:bodyPr>
          <a:lstStyle/>
          <a:p>
            <a:pPr indent="0" lvl="0" marL="0" marR="0" rtl="0" algn="l">
              <a:lnSpc>
                <a:spcPct val="120000"/>
              </a:lnSpc>
              <a:spcBef>
                <a:spcPts val="0"/>
              </a:spcBef>
              <a:spcAft>
                <a:spcPts val="0"/>
              </a:spcAft>
              <a:buNone/>
            </a:pPr>
            <a:r>
              <a:rPr b="1" lang="zh-TW" sz="2000">
                <a:solidFill>
                  <a:schemeClr val="dk1"/>
                </a:solidFill>
                <a:latin typeface="Microsoft JhengHei"/>
                <a:ea typeface="Microsoft JhengHei"/>
                <a:cs typeface="Microsoft JhengHei"/>
                <a:sym typeface="Microsoft JhengHei"/>
              </a:rPr>
              <a:t>透過 IFTTT 取得 Webhooks 設定</a:t>
            </a:r>
            <a:endParaRPr b="1" sz="2000">
              <a:solidFill>
                <a:schemeClr val="dk1"/>
              </a:solidFill>
              <a:latin typeface="Microsoft JhengHei"/>
              <a:ea typeface="Microsoft JhengHei"/>
              <a:cs typeface="Microsoft JhengHei"/>
              <a:sym typeface="Microsoft JhengHei"/>
            </a:endParaRPr>
          </a:p>
          <a:p>
            <a:pPr indent="0" lvl="0" marL="0" marR="0" rtl="0" algn="l">
              <a:lnSpc>
                <a:spcPct val="120000"/>
              </a:lnSpc>
              <a:spcBef>
                <a:spcPts val="0"/>
              </a:spcBef>
              <a:spcAft>
                <a:spcPts val="0"/>
              </a:spcAft>
              <a:buNone/>
            </a:pPr>
            <a:r>
              <a:rPr b="1" lang="zh-TW" sz="2000">
                <a:solidFill>
                  <a:srgbClr val="FF0000"/>
                </a:solidFill>
                <a:latin typeface="Microsoft JhengHei"/>
                <a:ea typeface="Microsoft JhengHei"/>
                <a:cs typeface="Microsoft JhengHei"/>
                <a:sym typeface="Microsoft JhengHei"/>
              </a:rPr>
              <a:t>Event name </a:t>
            </a:r>
            <a:r>
              <a:rPr b="1" lang="zh-TW" sz="2000">
                <a:solidFill>
                  <a:schemeClr val="dk1"/>
                </a:solidFill>
                <a:latin typeface="Microsoft JhengHei"/>
                <a:ea typeface="Microsoft JhengHei"/>
                <a:cs typeface="Microsoft JhengHei"/>
                <a:sym typeface="Microsoft JhengHei"/>
              </a:rPr>
              <a:t>與</a:t>
            </a:r>
            <a:r>
              <a:rPr b="1" lang="zh-TW" sz="2000">
                <a:solidFill>
                  <a:srgbClr val="888888"/>
                </a:solidFill>
                <a:latin typeface="Microsoft JhengHei"/>
                <a:ea typeface="Microsoft JhengHei"/>
                <a:cs typeface="Microsoft JhengHei"/>
                <a:sym typeface="Microsoft JhengHei"/>
              </a:rPr>
              <a:t> </a:t>
            </a:r>
            <a:r>
              <a:rPr b="1" lang="zh-TW" sz="2000">
                <a:solidFill>
                  <a:srgbClr val="FF0000"/>
                </a:solidFill>
                <a:latin typeface="Microsoft JhengHei"/>
                <a:ea typeface="Microsoft JhengHei"/>
                <a:cs typeface="Microsoft JhengHei"/>
                <a:sym typeface="Microsoft JhengHei"/>
              </a:rPr>
              <a:t>Key</a:t>
            </a:r>
            <a:endParaRPr/>
          </a:p>
        </p:txBody>
      </p:sp>
      <p:pic>
        <p:nvPicPr>
          <p:cNvPr id="642" name="Google Shape;642;p42"/>
          <p:cNvPicPr preferRelativeResize="0"/>
          <p:nvPr/>
        </p:nvPicPr>
        <p:blipFill>
          <a:blip r:embed="rId6">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43"/>
          <p:cNvSpPr txBox="1"/>
          <p:nvPr/>
        </p:nvSpPr>
        <p:spPr>
          <a:xfrm>
            <a:off x="1111149" y="352402"/>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Python範例程式重要片段說明</a:t>
            </a:r>
            <a:endParaRPr b="1" sz="3600">
              <a:solidFill>
                <a:schemeClr val="dk1"/>
              </a:solidFill>
              <a:latin typeface="Microsoft JhengHei"/>
              <a:ea typeface="Microsoft JhengHei"/>
              <a:cs typeface="Microsoft JhengHei"/>
              <a:sym typeface="Microsoft JhengHei"/>
            </a:endParaRPr>
          </a:p>
        </p:txBody>
      </p:sp>
      <p:pic>
        <p:nvPicPr>
          <p:cNvPr id="648" name="Google Shape;648;p43"/>
          <p:cNvPicPr preferRelativeResize="0"/>
          <p:nvPr/>
        </p:nvPicPr>
        <p:blipFill rotWithShape="1">
          <a:blip r:embed="rId3">
            <a:alphaModFix/>
          </a:blip>
          <a:srcRect b="27334" l="7649" r="20754" t="52679"/>
          <a:stretch/>
        </p:blipFill>
        <p:spPr>
          <a:xfrm>
            <a:off x="248096" y="2082516"/>
            <a:ext cx="11716343" cy="1743075"/>
          </a:xfrm>
          <a:prstGeom prst="roundRect">
            <a:avLst>
              <a:gd fmla="val 16667" name="adj"/>
            </a:avLst>
          </a:prstGeom>
          <a:noFill/>
          <a:ln cap="flat" cmpd="sng" w="76200">
            <a:solidFill>
              <a:srgbClr val="FF0000"/>
            </a:solidFill>
            <a:prstDash val="solid"/>
            <a:miter lim="800000"/>
            <a:headEnd len="sm" w="sm" type="none"/>
            <a:tailEnd len="sm" w="sm" type="none"/>
          </a:ln>
        </p:spPr>
      </p:pic>
      <p:sp>
        <p:nvSpPr>
          <p:cNvPr id="649" name="Google Shape;649;p43"/>
          <p:cNvSpPr txBox="1"/>
          <p:nvPr/>
        </p:nvSpPr>
        <p:spPr>
          <a:xfrm>
            <a:off x="419544" y="1323935"/>
            <a:ext cx="11412436" cy="744295"/>
          </a:xfrm>
          <a:prstGeom prst="rect">
            <a:avLst/>
          </a:prstGeom>
          <a:noFill/>
          <a:ln>
            <a:noFill/>
          </a:ln>
        </p:spPr>
        <p:txBody>
          <a:bodyPr anchorCtr="0" anchor="ctr" bIns="60950" lIns="121900" spcFirstLastPara="1" rIns="121900" wrap="square" tIns="60950">
            <a:noAutofit/>
          </a:bodyPr>
          <a:lstStyle/>
          <a:p>
            <a:pPr indent="0" lvl="0" marL="0" marR="0" rtl="0" algn="l">
              <a:lnSpc>
                <a:spcPct val="120000"/>
              </a:lnSpc>
              <a:spcBef>
                <a:spcPts val="0"/>
              </a:spcBef>
              <a:spcAft>
                <a:spcPts val="0"/>
              </a:spcAft>
              <a:buNone/>
            </a:pPr>
            <a:r>
              <a:rPr b="1" lang="zh-TW" sz="2000">
                <a:solidFill>
                  <a:schemeClr val="dk1"/>
                </a:solidFill>
                <a:latin typeface="Microsoft JhengHei"/>
                <a:ea typeface="Microsoft JhengHei"/>
                <a:cs typeface="Microsoft JhengHei"/>
                <a:sym typeface="Microsoft JhengHei"/>
              </a:rPr>
              <a:t>透過 Python 的 requests 套件程式以 post 函式呼叫 Webhooks 服務。</a:t>
            </a:r>
            <a:endParaRPr b="1" sz="2000">
              <a:solidFill>
                <a:schemeClr val="dk1"/>
              </a:solidFill>
              <a:latin typeface="Microsoft JhengHei"/>
              <a:ea typeface="Microsoft JhengHei"/>
              <a:cs typeface="Microsoft JhengHei"/>
              <a:sym typeface="Microsoft JhengHei"/>
            </a:endParaRPr>
          </a:p>
        </p:txBody>
      </p:sp>
      <p:pic>
        <p:nvPicPr>
          <p:cNvPr id="650" name="Google Shape;650;p43"/>
          <p:cNvPicPr preferRelativeResize="0"/>
          <p:nvPr/>
        </p:nvPicPr>
        <p:blipFill rotWithShape="1">
          <a:blip r:embed="rId4">
            <a:alphaModFix/>
          </a:blip>
          <a:srcRect b="47945" l="16426" r="49360" t="48711"/>
          <a:stretch/>
        </p:blipFill>
        <p:spPr>
          <a:xfrm>
            <a:off x="248097" y="4097742"/>
            <a:ext cx="8243886" cy="548320"/>
          </a:xfrm>
          <a:prstGeom prst="roundRect">
            <a:avLst>
              <a:gd fmla="val 16667" name="adj"/>
            </a:avLst>
          </a:prstGeom>
          <a:noFill/>
          <a:ln cap="flat" cmpd="sng" w="76200">
            <a:solidFill>
              <a:srgbClr val="FF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651" name="Google Shape;651;p43"/>
          <p:cNvSpPr txBox="1"/>
          <p:nvPr/>
        </p:nvSpPr>
        <p:spPr>
          <a:xfrm>
            <a:off x="419545" y="4822088"/>
            <a:ext cx="4070350" cy="495592"/>
          </a:xfrm>
          <a:prstGeom prst="rect">
            <a:avLst/>
          </a:prstGeom>
          <a:solidFill>
            <a:srgbClr val="FFFF00"/>
          </a:solid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2000"/>
              <a:buFont typeface="Arial"/>
              <a:buNone/>
            </a:pPr>
            <a:r>
              <a:rPr b="1" lang="zh-TW" sz="2000">
                <a:solidFill>
                  <a:schemeClr val="dk1"/>
                </a:solidFill>
                <a:latin typeface="Microsoft JhengHei"/>
                <a:ea typeface="Microsoft JhengHei"/>
                <a:cs typeface="Microsoft JhengHei"/>
                <a:sym typeface="Microsoft JhengHei"/>
              </a:rPr>
              <a:t>透過 IFTTT 取得 Webhooks 設定</a:t>
            </a:r>
            <a:endParaRPr b="1" sz="2000">
              <a:solidFill>
                <a:schemeClr val="dk1"/>
              </a:solidFill>
              <a:latin typeface="Microsoft JhengHei"/>
              <a:ea typeface="Microsoft JhengHei"/>
              <a:cs typeface="Microsoft JhengHei"/>
              <a:sym typeface="Microsoft JhengHei"/>
            </a:endParaRPr>
          </a:p>
        </p:txBody>
      </p:sp>
      <p:pic>
        <p:nvPicPr>
          <p:cNvPr id="652" name="Google Shape;652;p43"/>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44"/>
          <p:cNvSpPr txBox="1"/>
          <p:nvPr/>
        </p:nvSpPr>
        <p:spPr>
          <a:xfrm>
            <a:off x="2438401" y="1904092"/>
            <a:ext cx="7053942" cy="33210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2060"/>
              </a:buClr>
              <a:buSzPts val="4400"/>
              <a:buFont typeface="Microsoft JhengHei"/>
              <a:buNone/>
            </a:pPr>
            <a:r>
              <a:rPr b="1" lang="zh-TW" sz="4400">
                <a:solidFill>
                  <a:srgbClr val="002060"/>
                </a:solidFill>
                <a:latin typeface="Microsoft JhengHei"/>
                <a:ea typeface="Microsoft JhengHei"/>
                <a:cs typeface="Microsoft JhengHei"/>
                <a:sym typeface="Microsoft JhengHei"/>
              </a:rPr>
              <a:t>Python 範例程式進階操作</a:t>
            </a:r>
            <a:endParaRPr b="1" sz="4400">
              <a:solidFill>
                <a:srgbClr val="002060"/>
              </a:solidFill>
              <a:latin typeface="Microsoft JhengHei"/>
              <a:ea typeface="Microsoft JhengHei"/>
              <a:cs typeface="Microsoft JhengHei"/>
              <a:sym typeface="Microsoft JhengHei"/>
            </a:endParaRPr>
          </a:p>
          <a:p>
            <a:pPr indent="0" lvl="0" marL="0" marR="0" rtl="0" algn="ctr">
              <a:spcBef>
                <a:spcPts val="0"/>
              </a:spcBef>
              <a:spcAft>
                <a:spcPts val="0"/>
              </a:spcAft>
              <a:buClr>
                <a:schemeClr val="dk1"/>
              </a:buClr>
              <a:buSzPts val="4400"/>
              <a:buFont typeface="Calibri"/>
              <a:buNone/>
            </a:pPr>
            <a:r>
              <a:t/>
            </a:r>
            <a:endParaRPr b="1" sz="4400">
              <a:solidFill>
                <a:schemeClr val="dk1"/>
              </a:solidFill>
              <a:latin typeface="Microsoft JhengHei"/>
              <a:ea typeface="Microsoft JhengHei"/>
              <a:cs typeface="Microsoft JhengHei"/>
              <a:sym typeface="Microsoft JhengHei"/>
            </a:endParaRPr>
          </a:p>
          <a:p>
            <a:pPr indent="0" lvl="0" marL="0" marR="0" rtl="0" algn="ctr">
              <a:spcBef>
                <a:spcPts val="0"/>
              </a:spcBef>
              <a:spcAft>
                <a:spcPts val="0"/>
              </a:spcAft>
              <a:buClr>
                <a:schemeClr val="dk1"/>
              </a:buClr>
              <a:buSzPts val="4400"/>
              <a:buFont typeface="Microsoft JhengHei"/>
              <a:buNone/>
            </a:pPr>
            <a:r>
              <a:rPr b="1" lang="zh-TW" sz="4400">
                <a:solidFill>
                  <a:schemeClr val="dk1"/>
                </a:solidFill>
                <a:latin typeface="Microsoft JhengHei"/>
                <a:ea typeface="Microsoft JhengHei"/>
                <a:cs typeface="Microsoft JhengHei"/>
                <a:sym typeface="Microsoft JhengHei"/>
              </a:rPr>
              <a:t>可自訂發送時間</a:t>
            </a:r>
            <a:endParaRPr b="1" sz="4400">
              <a:solidFill>
                <a:schemeClr val="dk1"/>
              </a:solidFill>
              <a:latin typeface="Microsoft JhengHei"/>
              <a:ea typeface="Microsoft JhengHei"/>
              <a:cs typeface="Microsoft JhengHei"/>
              <a:sym typeface="Microsoft JhengHei"/>
            </a:endParaRPr>
          </a:p>
          <a:p>
            <a:pPr indent="0" lvl="0" marL="0" marR="0" rtl="0" algn="ctr">
              <a:spcBef>
                <a:spcPts val="0"/>
              </a:spcBef>
              <a:spcAft>
                <a:spcPts val="0"/>
              </a:spcAft>
              <a:buClr>
                <a:schemeClr val="dk1"/>
              </a:buClr>
              <a:buSzPts val="4400"/>
              <a:buFont typeface="Microsoft JhengHei"/>
              <a:buNone/>
            </a:pPr>
            <a:r>
              <a:rPr b="1" lang="zh-TW" sz="4400">
                <a:solidFill>
                  <a:schemeClr val="dk1"/>
                </a:solidFill>
                <a:latin typeface="Microsoft JhengHei"/>
                <a:ea typeface="Microsoft JhengHei"/>
                <a:cs typeface="Microsoft JhengHei"/>
                <a:sym typeface="Microsoft JhengHei"/>
              </a:rPr>
              <a:t>雲端訊息傳輸</a:t>
            </a:r>
            <a:endParaRPr b="1" sz="4400">
              <a:solidFill>
                <a:schemeClr val="dk1"/>
              </a:solidFill>
              <a:latin typeface="Microsoft JhengHei"/>
              <a:ea typeface="Microsoft JhengHei"/>
              <a:cs typeface="Microsoft JhengHei"/>
              <a:sym typeface="Microsoft JhengHei"/>
            </a:endParaRPr>
          </a:p>
        </p:txBody>
      </p:sp>
      <p:pic>
        <p:nvPicPr>
          <p:cNvPr id="658" name="Google Shape;658;p44"/>
          <p:cNvPicPr preferRelativeResize="0"/>
          <p:nvPr/>
        </p:nvPicPr>
        <p:blipFill>
          <a:blip r:embed="rId3">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45"/>
          <p:cNvSpPr txBox="1"/>
          <p:nvPr/>
        </p:nvSpPr>
        <p:spPr>
          <a:xfrm>
            <a:off x="1089377" y="63433"/>
            <a:ext cx="9963251"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Python範例程式進階操作</a:t>
            </a:r>
            <a:endParaRPr b="1" sz="3600">
              <a:solidFill>
                <a:schemeClr val="dk1"/>
              </a:solidFill>
              <a:latin typeface="Microsoft JhengHei"/>
              <a:ea typeface="Microsoft JhengHei"/>
              <a:cs typeface="Microsoft JhengHei"/>
              <a:sym typeface="Microsoft JhengHei"/>
            </a:endParaRPr>
          </a:p>
        </p:txBody>
      </p:sp>
      <p:grpSp>
        <p:nvGrpSpPr>
          <p:cNvPr id="664" name="Google Shape;664;p45"/>
          <p:cNvGrpSpPr/>
          <p:nvPr/>
        </p:nvGrpSpPr>
        <p:grpSpPr>
          <a:xfrm>
            <a:off x="1398206" y="2372986"/>
            <a:ext cx="9114971" cy="3715657"/>
            <a:chOff x="369651" y="1140092"/>
            <a:chExt cx="10704749" cy="4563011"/>
          </a:xfrm>
        </p:grpSpPr>
        <p:pic>
          <p:nvPicPr>
            <p:cNvPr id="665" name="Google Shape;665;p45"/>
            <p:cNvPicPr preferRelativeResize="0"/>
            <p:nvPr/>
          </p:nvPicPr>
          <p:blipFill rotWithShape="1">
            <a:blip r:embed="rId3">
              <a:alphaModFix/>
            </a:blip>
            <a:srcRect b="0" l="0" r="0" t="0"/>
            <a:stretch/>
          </p:blipFill>
          <p:spPr>
            <a:xfrm>
              <a:off x="5138056" y="1140092"/>
              <a:ext cx="5936344" cy="4563011"/>
            </a:xfrm>
            <a:prstGeom prst="roundRect">
              <a:avLst>
                <a:gd fmla="val 5852" name="adj"/>
              </a:avLst>
            </a:prstGeom>
            <a:noFill/>
            <a:ln cap="flat" cmpd="sng" w="9525">
              <a:solidFill>
                <a:schemeClr val="dk1"/>
              </a:solidFill>
              <a:prstDash val="solid"/>
              <a:miter lim="800000"/>
              <a:headEnd len="sm" w="sm" type="none"/>
              <a:tailEnd len="sm" w="sm" type="none"/>
            </a:ln>
          </p:spPr>
        </p:pic>
        <p:pic>
          <p:nvPicPr>
            <p:cNvPr id="666" name="Google Shape;666;p45"/>
            <p:cNvPicPr preferRelativeResize="0"/>
            <p:nvPr/>
          </p:nvPicPr>
          <p:blipFill rotWithShape="1">
            <a:blip r:embed="rId4">
              <a:alphaModFix/>
            </a:blip>
            <a:srcRect b="20804" l="0" r="14683" t="15578"/>
            <a:stretch/>
          </p:blipFill>
          <p:spPr>
            <a:xfrm>
              <a:off x="369651" y="1171286"/>
              <a:ext cx="4478120" cy="4500624"/>
            </a:xfrm>
            <a:prstGeom prst="roundRect">
              <a:avLst>
                <a:gd fmla="val 10665" name="adj"/>
              </a:avLst>
            </a:prstGeom>
            <a:noFill/>
            <a:ln cap="flat" cmpd="sng" w="9525">
              <a:solidFill>
                <a:schemeClr val="dk1"/>
              </a:solidFill>
              <a:prstDash val="solid"/>
              <a:miter lim="800000"/>
              <a:headEnd len="sm" w="sm" type="none"/>
              <a:tailEnd len="sm" w="sm" type="none"/>
            </a:ln>
          </p:spPr>
        </p:pic>
        <p:sp>
          <p:nvSpPr>
            <p:cNvPr id="667" name="Google Shape;667;p45"/>
            <p:cNvSpPr/>
            <p:nvPr/>
          </p:nvSpPr>
          <p:spPr>
            <a:xfrm>
              <a:off x="1284050" y="2070753"/>
              <a:ext cx="2983150" cy="547264"/>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668" name="Google Shape;668;p45"/>
            <p:cNvSpPr/>
            <p:nvPr/>
          </p:nvSpPr>
          <p:spPr>
            <a:xfrm>
              <a:off x="1284050" y="3572982"/>
              <a:ext cx="2983150" cy="547264"/>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669" name="Google Shape;669;p45"/>
            <p:cNvSpPr/>
            <p:nvPr/>
          </p:nvSpPr>
          <p:spPr>
            <a:xfrm>
              <a:off x="1284050" y="4995381"/>
              <a:ext cx="2983150" cy="547264"/>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670" name="Google Shape;670;p45"/>
            <p:cNvSpPr/>
            <p:nvPr/>
          </p:nvSpPr>
          <p:spPr>
            <a:xfrm>
              <a:off x="5138055" y="1988457"/>
              <a:ext cx="4180115" cy="658588"/>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671" name="Google Shape;671;p45"/>
            <p:cNvSpPr/>
            <p:nvPr/>
          </p:nvSpPr>
          <p:spPr>
            <a:xfrm>
              <a:off x="5138054" y="2674113"/>
              <a:ext cx="4180115" cy="658588"/>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672" name="Google Shape;672;p45"/>
            <p:cNvSpPr/>
            <p:nvPr/>
          </p:nvSpPr>
          <p:spPr>
            <a:xfrm>
              <a:off x="5138056" y="3376243"/>
              <a:ext cx="4180115" cy="658588"/>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cxnSp>
          <p:nvCxnSpPr>
            <p:cNvPr id="673" name="Google Shape;673;p45"/>
            <p:cNvCxnSpPr>
              <a:stCxn id="667" idx="3"/>
              <a:endCxn id="670" idx="1"/>
            </p:cNvCxnSpPr>
            <p:nvPr/>
          </p:nvCxnSpPr>
          <p:spPr>
            <a:xfrm flipH="1" rot="10800000">
              <a:off x="4267200" y="2317685"/>
              <a:ext cx="870900" cy="26700"/>
            </a:xfrm>
            <a:prstGeom prst="straightConnector1">
              <a:avLst/>
            </a:prstGeom>
            <a:noFill/>
            <a:ln cap="flat" cmpd="sng" w="38100">
              <a:solidFill>
                <a:srgbClr val="FF0000"/>
              </a:solidFill>
              <a:prstDash val="solid"/>
              <a:round/>
              <a:headEnd len="med" w="med" type="stealth"/>
              <a:tailEnd len="med" w="med" type="stealth"/>
            </a:ln>
            <a:effectLst>
              <a:outerShdw blurRad="40000" rotWithShape="0" dir="5400000" dist="20000">
                <a:srgbClr val="000000">
                  <a:alpha val="37647"/>
                </a:srgbClr>
              </a:outerShdw>
            </a:effectLst>
          </p:spPr>
        </p:cxnSp>
        <p:cxnSp>
          <p:nvCxnSpPr>
            <p:cNvPr id="674" name="Google Shape;674;p45"/>
            <p:cNvCxnSpPr>
              <a:stCxn id="668" idx="3"/>
              <a:endCxn id="671" idx="1"/>
            </p:cNvCxnSpPr>
            <p:nvPr/>
          </p:nvCxnSpPr>
          <p:spPr>
            <a:xfrm flipH="1" rot="10800000">
              <a:off x="4267200" y="3003314"/>
              <a:ext cx="870900" cy="843300"/>
            </a:xfrm>
            <a:prstGeom prst="straightConnector1">
              <a:avLst/>
            </a:prstGeom>
            <a:noFill/>
            <a:ln cap="flat" cmpd="sng" w="38100">
              <a:solidFill>
                <a:srgbClr val="FF0000"/>
              </a:solidFill>
              <a:prstDash val="solid"/>
              <a:round/>
              <a:headEnd len="med" w="med" type="stealth"/>
              <a:tailEnd len="med" w="med" type="stealth"/>
            </a:ln>
            <a:effectLst>
              <a:outerShdw blurRad="40000" rotWithShape="0" dir="5400000" dist="20000">
                <a:srgbClr val="000000">
                  <a:alpha val="37647"/>
                </a:srgbClr>
              </a:outerShdw>
            </a:effectLst>
          </p:spPr>
        </p:cxnSp>
        <p:cxnSp>
          <p:nvCxnSpPr>
            <p:cNvPr id="675" name="Google Shape;675;p45"/>
            <p:cNvCxnSpPr>
              <a:stCxn id="669" idx="3"/>
              <a:endCxn id="672" idx="1"/>
            </p:cNvCxnSpPr>
            <p:nvPr/>
          </p:nvCxnSpPr>
          <p:spPr>
            <a:xfrm flipH="1" rot="10800000">
              <a:off x="4267200" y="3705413"/>
              <a:ext cx="870900" cy="1563600"/>
            </a:xfrm>
            <a:prstGeom prst="straightConnector1">
              <a:avLst/>
            </a:prstGeom>
            <a:noFill/>
            <a:ln cap="flat" cmpd="sng" w="38100">
              <a:solidFill>
                <a:srgbClr val="FF0000"/>
              </a:solidFill>
              <a:prstDash val="solid"/>
              <a:round/>
              <a:headEnd len="med" w="med" type="stealth"/>
              <a:tailEnd len="med" w="med" type="stealth"/>
            </a:ln>
            <a:effectLst>
              <a:outerShdw blurRad="40000" rotWithShape="0" dir="5400000" dist="20000">
                <a:srgbClr val="000000">
                  <a:alpha val="37647"/>
                </a:srgbClr>
              </a:outerShdw>
            </a:effectLst>
          </p:spPr>
        </p:cxnSp>
      </p:grpSp>
      <p:sp>
        <p:nvSpPr>
          <p:cNvPr id="676" name="Google Shape;676;p45"/>
          <p:cNvSpPr txBox="1"/>
          <p:nvPr/>
        </p:nvSpPr>
        <p:spPr>
          <a:xfrm>
            <a:off x="2913260" y="1058107"/>
            <a:ext cx="6315483" cy="1191607"/>
          </a:xfrm>
          <a:prstGeom prst="rect">
            <a:avLst/>
          </a:prstGeom>
          <a:noFill/>
          <a:ln>
            <a:noFill/>
          </a:ln>
        </p:spPr>
        <p:txBody>
          <a:bodyPr anchorCtr="0" anchor="ctr" bIns="60950" lIns="121900" spcFirstLastPara="1" rIns="121900" wrap="square" tIns="60950">
            <a:noAutofit/>
          </a:bodyPr>
          <a:lstStyle/>
          <a:p>
            <a:pPr indent="-514350" lvl="0" marL="514350" marR="0" rtl="0" algn="l">
              <a:lnSpc>
                <a:spcPct val="120000"/>
              </a:lnSpc>
              <a:spcBef>
                <a:spcPts val="0"/>
              </a:spcBef>
              <a:spcAft>
                <a:spcPts val="0"/>
              </a:spcAft>
              <a:buClr>
                <a:srgbClr val="888888"/>
              </a:buClr>
              <a:buSzPts val="2000"/>
              <a:buFont typeface="Calibri"/>
              <a:buAutoNum type="arabicPeriod"/>
            </a:pPr>
            <a:r>
              <a:rPr lang="zh-TW" sz="2000">
                <a:solidFill>
                  <a:srgbClr val="888888"/>
                </a:solidFill>
                <a:latin typeface="Microsoft JhengHei"/>
                <a:ea typeface="Microsoft JhengHei"/>
                <a:cs typeface="Microsoft JhengHei"/>
                <a:sym typeface="Microsoft JhengHei"/>
              </a:rPr>
              <a:t>執行範例程式</a:t>
            </a:r>
            <a:br>
              <a:rPr lang="zh-TW" sz="2000">
                <a:solidFill>
                  <a:srgbClr val="888888"/>
                </a:solidFill>
                <a:latin typeface="Microsoft JhengHei"/>
                <a:ea typeface="Microsoft JhengHei"/>
                <a:cs typeface="Microsoft JhengHei"/>
                <a:sym typeface="Microsoft JhengHei"/>
              </a:rPr>
            </a:br>
            <a:r>
              <a:rPr b="1" lang="zh-TW" sz="2000">
                <a:solidFill>
                  <a:srgbClr val="0070C0"/>
                </a:solidFill>
                <a:latin typeface="Microsoft JhengHei"/>
                <a:ea typeface="Microsoft JhengHei"/>
                <a:cs typeface="Microsoft JhengHei"/>
                <a:sym typeface="Microsoft JhengHei"/>
              </a:rPr>
              <a:t>python IFTTT_adv.py</a:t>
            </a:r>
            <a:endParaRPr b="1" sz="2000">
              <a:solidFill>
                <a:srgbClr val="0070C0"/>
              </a:solidFill>
              <a:latin typeface="Microsoft JhengHei"/>
              <a:ea typeface="Microsoft JhengHei"/>
              <a:cs typeface="Microsoft JhengHei"/>
              <a:sym typeface="Microsoft JhengHei"/>
            </a:endParaRPr>
          </a:p>
          <a:p>
            <a:pPr indent="-514350" lvl="0" marL="514350" marR="0" rtl="0" algn="l">
              <a:lnSpc>
                <a:spcPct val="120000"/>
              </a:lnSpc>
              <a:spcBef>
                <a:spcPts val="0"/>
              </a:spcBef>
              <a:spcAft>
                <a:spcPts val="0"/>
              </a:spcAft>
              <a:buClr>
                <a:srgbClr val="888888"/>
              </a:buClr>
              <a:buSzPts val="2000"/>
              <a:buFont typeface="Calibri"/>
              <a:buAutoNum type="arabicPeriod"/>
            </a:pPr>
            <a:r>
              <a:rPr lang="zh-TW" sz="2000">
                <a:solidFill>
                  <a:srgbClr val="888888"/>
                </a:solidFill>
                <a:latin typeface="Microsoft JhengHei"/>
                <a:ea typeface="Microsoft JhengHei"/>
                <a:cs typeface="Microsoft JhengHei"/>
                <a:sym typeface="Microsoft JhengHei"/>
              </a:rPr>
              <a:t>結束執行</a:t>
            </a:r>
            <a:r>
              <a:rPr b="1" lang="zh-TW" sz="2000">
                <a:solidFill>
                  <a:srgbClr val="0070C0"/>
                </a:solidFill>
                <a:latin typeface="Microsoft JhengHei"/>
                <a:ea typeface="Microsoft JhengHei"/>
                <a:cs typeface="Microsoft JhengHei"/>
                <a:sym typeface="Microsoft JhengHei"/>
              </a:rPr>
              <a:t>Ctrl + C</a:t>
            </a:r>
            <a:endParaRPr/>
          </a:p>
        </p:txBody>
      </p:sp>
      <p:pic>
        <p:nvPicPr>
          <p:cNvPr id="677" name="Google Shape;677;p45"/>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46"/>
          <p:cNvSpPr txBox="1"/>
          <p:nvPr/>
        </p:nvSpPr>
        <p:spPr>
          <a:xfrm>
            <a:off x="1111149" y="352402"/>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Python範例程式重要片段說明</a:t>
            </a:r>
            <a:endParaRPr b="1" sz="3600">
              <a:solidFill>
                <a:schemeClr val="dk1"/>
              </a:solidFill>
              <a:latin typeface="Microsoft JhengHei"/>
              <a:ea typeface="Microsoft JhengHei"/>
              <a:cs typeface="Microsoft JhengHei"/>
              <a:sym typeface="Microsoft JhengHei"/>
            </a:endParaRPr>
          </a:p>
        </p:txBody>
      </p:sp>
      <p:pic>
        <p:nvPicPr>
          <p:cNvPr id="683" name="Google Shape;683;p46"/>
          <p:cNvPicPr preferRelativeResize="0"/>
          <p:nvPr/>
        </p:nvPicPr>
        <p:blipFill rotWithShape="1">
          <a:blip r:embed="rId3">
            <a:alphaModFix/>
          </a:blip>
          <a:srcRect b="30716" l="2454" r="39315" t="41654"/>
          <a:stretch/>
        </p:blipFill>
        <p:spPr>
          <a:xfrm>
            <a:off x="284424" y="1518308"/>
            <a:ext cx="11501981" cy="2908549"/>
          </a:xfrm>
          <a:prstGeom prst="roundRect">
            <a:avLst>
              <a:gd fmla="val 10679" name="adj"/>
            </a:avLst>
          </a:prstGeom>
          <a:noFill/>
          <a:ln cap="flat" cmpd="sng" w="38100">
            <a:solidFill>
              <a:srgbClr val="FF0000"/>
            </a:solidFill>
            <a:prstDash val="solid"/>
            <a:miter lim="800000"/>
            <a:headEnd len="sm" w="sm" type="none"/>
            <a:tailEnd len="sm" w="sm" type="none"/>
          </a:ln>
        </p:spPr>
      </p:pic>
      <p:sp>
        <p:nvSpPr>
          <p:cNvPr id="684" name="Google Shape;684;p46"/>
          <p:cNvSpPr txBox="1"/>
          <p:nvPr/>
        </p:nvSpPr>
        <p:spPr>
          <a:xfrm>
            <a:off x="6035413" y="3132240"/>
            <a:ext cx="5170311" cy="1091418"/>
          </a:xfrm>
          <a:prstGeom prst="rect">
            <a:avLst/>
          </a:prstGeom>
          <a:noFill/>
          <a:ln>
            <a:noFill/>
          </a:ln>
        </p:spPr>
        <p:txBody>
          <a:bodyPr anchorCtr="0" anchor="t" bIns="60950" lIns="121900" spcFirstLastPara="1" rIns="121900" wrap="square" tIns="60950">
            <a:noAutofit/>
          </a:bodyPr>
          <a:lstStyle/>
          <a:p>
            <a:pPr indent="0" lvl="0" marL="0" marR="0" rtl="0" algn="l">
              <a:lnSpc>
                <a:spcPct val="120000"/>
              </a:lnSpc>
              <a:spcBef>
                <a:spcPts val="0"/>
              </a:spcBef>
              <a:spcAft>
                <a:spcPts val="0"/>
              </a:spcAft>
              <a:buNone/>
            </a:pPr>
            <a:r>
              <a:rPr b="1" lang="zh-TW" sz="2400">
                <a:solidFill>
                  <a:schemeClr val="dk1"/>
                </a:solidFill>
                <a:latin typeface="Microsoft JhengHei"/>
                <a:ea typeface="Microsoft JhengHei"/>
                <a:cs typeface="Microsoft JhengHei"/>
                <a:sym typeface="Microsoft JhengHei"/>
              </a:rPr>
              <a:t>將各時間的資訊分別儲存在</a:t>
            </a:r>
            <a:endParaRPr b="1" sz="2400">
              <a:solidFill>
                <a:schemeClr val="dk1"/>
              </a:solidFill>
              <a:latin typeface="Microsoft JhengHei"/>
              <a:ea typeface="Microsoft JhengHei"/>
              <a:cs typeface="Microsoft JhengHei"/>
              <a:sym typeface="Microsoft JhengHei"/>
            </a:endParaRPr>
          </a:p>
          <a:p>
            <a:pPr indent="0" lvl="0" marL="0" marR="0" rtl="0" algn="l">
              <a:lnSpc>
                <a:spcPct val="120000"/>
              </a:lnSpc>
              <a:spcBef>
                <a:spcPts val="0"/>
              </a:spcBef>
              <a:spcAft>
                <a:spcPts val="0"/>
              </a:spcAft>
              <a:buNone/>
            </a:pPr>
            <a:r>
              <a:rPr b="1" lang="zh-TW" sz="2400">
                <a:solidFill>
                  <a:schemeClr val="dk1"/>
                </a:solidFill>
                <a:latin typeface="Microsoft JhengHei"/>
                <a:ea typeface="Microsoft JhengHei"/>
                <a:cs typeface="Microsoft JhengHei"/>
                <a:sym typeface="Microsoft JhengHei"/>
              </a:rPr>
              <a:t>H_data(時)、M_data(分) 的列表中</a:t>
            </a:r>
            <a:endParaRPr b="1" sz="2400">
              <a:solidFill>
                <a:schemeClr val="dk1"/>
              </a:solidFill>
              <a:latin typeface="Microsoft JhengHei"/>
              <a:ea typeface="Microsoft JhengHei"/>
              <a:cs typeface="Microsoft JhengHei"/>
              <a:sym typeface="Microsoft JhengHei"/>
            </a:endParaRPr>
          </a:p>
        </p:txBody>
      </p:sp>
      <p:pic>
        <p:nvPicPr>
          <p:cNvPr id="685" name="Google Shape;685;p46"/>
          <p:cNvPicPr preferRelativeResize="0"/>
          <p:nvPr/>
        </p:nvPicPr>
        <p:blipFill>
          <a:blip r:embed="rId4">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47"/>
          <p:cNvSpPr txBox="1"/>
          <p:nvPr/>
        </p:nvSpPr>
        <p:spPr>
          <a:xfrm>
            <a:off x="1111149" y="352402"/>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Python範例程式重要片段說明</a:t>
            </a:r>
            <a:endParaRPr b="1" sz="3600">
              <a:solidFill>
                <a:schemeClr val="dk1"/>
              </a:solidFill>
              <a:latin typeface="Microsoft JhengHei"/>
              <a:ea typeface="Microsoft JhengHei"/>
              <a:cs typeface="Microsoft JhengHei"/>
              <a:sym typeface="Microsoft JhengHei"/>
            </a:endParaRPr>
          </a:p>
        </p:txBody>
      </p:sp>
      <p:sp>
        <p:nvSpPr>
          <p:cNvPr id="691" name="Google Shape;691;p47"/>
          <p:cNvSpPr txBox="1"/>
          <p:nvPr/>
        </p:nvSpPr>
        <p:spPr>
          <a:xfrm>
            <a:off x="1111149" y="3285340"/>
            <a:ext cx="7621370" cy="1664031"/>
          </a:xfrm>
          <a:prstGeom prst="rect">
            <a:avLst/>
          </a:prstGeom>
          <a:noFill/>
          <a:ln>
            <a:noFill/>
          </a:ln>
        </p:spPr>
        <p:txBody>
          <a:bodyPr anchorCtr="0" anchor="ctr" bIns="60950" lIns="121900" spcFirstLastPara="1" rIns="121900" wrap="square" tIns="60950">
            <a:noAutofit/>
          </a:bodyPr>
          <a:lstStyle/>
          <a:p>
            <a:pPr indent="0" lvl="0" marL="0" marR="0" rtl="0" algn="just">
              <a:lnSpc>
                <a:spcPct val="120000"/>
              </a:lnSpc>
              <a:spcBef>
                <a:spcPts val="0"/>
              </a:spcBef>
              <a:spcAft>
                <a:spcPts val="0"/>
              </a:spcAft>
              <a:buNone/>
            </a:pPr>
            <a:r>
              <a:rPr b="1" lang="zh-TW" sz="2400">
                <a:solidFill>
                  <a:schemeClr val="dk1"/>
                </a:solidFill>
                <a:latin typeface="Microsoft JhengHei"/>
                <a:ea typeface="Microsoft JhengHei"/>
                <a:cs typeface="Microsoft JhengHei"/>
                <a:sym typeface="Microsoft JhengHei"/>
              </a:rPr>
              <a:t>int(time.strftime('%H')) 取得現在的「時」資訊</a:t>
            </a:r>
            <a:endParaRPr b="1" sz="2400">
              <a:solidFill>
                <a:schemeClr val="dk1"/>
              </a:solidFill>
              <a:latin typeface="Microsoft JhengHei"/>
              <a:ea typeface="Microsoft JhengHei"/>
              <a:cs typeface="Microsoft JhengHei"/>
              <a:sym typeface="Microsoft JhengHei"/>
            </a:endParaRPr>
          </a:p>
          <a:p>
            <a:pPr indent="0" lvl="0" marL="0" marR="0" rtl="0" algn="just">
              <a:lnSpc>
                <a:spcPct val="120000"/>
              </a:lnSpc>
              <a:spcBef>
                <a:spcPts val="0"/>
              </a:spcBef>
              <a:spcAft>
                <a:spcPts val="0"/>
              </a:spcAft>
              <a:buNone/>
            </a:pPr>
            <a:r>
              <a:rPr b="1" lang="zh-TW" sz="2400">
                <a:solidFill>
                  <a:schemeClr val="dk1"/>
                </a:solidFill>
                <a:latin typeface="Microsoft JhengHei"/>
                <a:ea typeface="Microsoft JhengHei"/>
                <a:cs typeface="Microsoft JhengHei"/>
                <a:sym typeface="Microsoft JhengHei"/>
              </a:rPr>
              <a:t>int(time.strftime('%M')) 取得現在的「分」資訊</a:t>
            </a:r>
            <a:endParaRPr b="1" sz="2400">
              <a:solidFill>
                <a:schemeClr val="dk1"/>
              </a:solidFill>
              <a:latin typeface="Microsoft JhengHei"/>
              <a:ea typeface="Microsoft JhengHei"/>
              <a:cs typeface="Microsoft JhengHei"/>
              <a:sym typeface="Microsoft JhengHei"/>
            </a:endParaRPr>
          </a:p>
          <a:p>
            <a:pPr indent="0" lvl="0" marL="0" marR="0" rtl="0" algn="just">
              <a:lnSpc>
                <a:spcPct val="120000"/>
              </a:lnSpc>
              <a:spcBef>
                <a:spcPts val="0"/>
              </a:spcBef>
              <a:spcAft>
                <a:spcPts val="0"/>
              </a:spcAft>
              <a:buNone/>
            </a:pPr>
            <a:r>
              <a:rPr b="1" lang="zh-TW" sz="2400">
                <a:solidFill>
                  <a:schemeClr val="dk1"/>
                </a:solidFill>
                <a:latin typeface="Microsoft JhengHei"/>
                <a:ea typeface="Microsoft JhengHei"/>
                <a:cs typeface="Microsoft JhengHei"/>
                <a:sym typeface="Microsoft JhengHei"/>
              </a:rPr>
              <a:t>int(time.strftime('%S')) 取得現在的「秒」資訊</a:t>
            </a:r>
            <a:endParaRPr b="1" sz="2400">
              <a:solidFill>
                <a:schemeClr val="dk1"/>
              </a:solidFill>
              <a:latin typeface="Microsoft JhengHei"/>
              <a:ea typeface="Microsoft JhengHei"/>
              <a:cs typeface="Microsoft JhengHei"/>
              <a:sym typeface="Microsoft JhengHei"/>
            </a:endParaRPr>
          </a:p>
        </p:txBody>
      </p:sp>
      <p:pic>
        <p:nvPicPr>
          <p:cNvPr id="692" name="Google Shape;692;p47"/>
          <p:cNvPicPr preferRelativeResize="0"/>
          <p:nvPr/>
        </p:nvPicPr>
        <p:blipFill rotWithShape="1">
          <a:blip r:embed="rId3">
            <a:alphaModFix/>
          </a:blip>
          <a:srcRect b="42228" l="5020" r="68319" t="46677"/>
          <a:stretch/>
        </p:blipFill>
        <p:spPr>
          <a:xfrm>
            <a:off x="1111149" y="1881575"/>
            <a:ext cx="6395636" cy="1418279"/>
          </a:xfrm>
          <a:prstGeom prst="roundRect">
            <a:avLst>
              <a:gd fmla="val 16667" name="adj"/>
            </a:avLst>
          </a:prstGeom>
          <a:noFill/>
          <a:ln cap="flat" cmpd="sng" w="38100">
            <a:solidFill>
              <a:srgbClr val="FF0000"/>
            </a:solidFill>
            <a:prstDash val="solid"/>
            <a:miter lim="800000"/>
            <a:headEnd len="sm" w="sm" type="none"/>
            <a:tailEnd len="sm" w="sm" type="none"/>
          </a:ln>
        </p:spPr>
      </p:pic>
      <p:pic>
        <p:nvPicPr>
          <p:cNvPr id="693" name="Google Shape;693;p47"/>
          <p:cNvPicPr preferRelativeResize="0"/>
          <p:nvPr/>
        </p:nvPicPr>
        <p:blipFill>
          <a:blip r:embed="rId4">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48"/>
          <p:cNvSpPr txBox="1"/>
          <p:nvPr/>
        </p:nvSpPr>
        <p:spPr>
          <a:xfrm>
            <a:off x="1111149" y="352402"/>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Python範例程式重要片段說明</a:t>
            </a:r>
            <a:endParaRPr b="1" sz="3600">
              <a:solidFill>
                <a:schemeClr val="dk1"/>
              </a:solidFill>
              <a:latin typeface="Microsoft JhengHei"/>
              <a:ea typeface="Microsoft JhengHei"/>
              <a:cs typeface="Microsoft JhengHei"/>
              <a:sym typeface="Microsoft JhengHei"/>
            </a:endParaRPr>
          </a:p>
        </p:txBody>
      </p:sp>
      <p:sp>
        <p:nvSpPr>
          <p:cNvPr id="699" name="Google Shape;699;p48"/>
          <p:cNvSpPr txBox="1"/>
          <p:nvPr/>
        </p:nvSpPr>
        <p:spPr>
          <a:xfrm>
            <a:off x="977294" y="3972213"/>
            <a:ext cx="10340623" cy="1122302"/>
          </a:xfrm>
          <a:prstGeom prst="rect">
            <a:avLst/>
          </a:prstGeom>
          <a:noFill/>
          <a:ln>
            <a:noFill/>
          </a:ln>
        </p:spPr>
        <p:txBody>
          <a:bodyPr anchorCtr="0" anchor="t" bIns="60950" lIns="121900" spcFirstLastPara="1" rIns="121900" wrap="square" tIns="60950">
            <a:noAutofit/>
          </a:bodyPr>
          <a:lstStyle/>
          <a:p>
            <a:pPr indent="0" lvl="0" marL="0" marR="0" rtl="0" algn="l">
              <a:lnSpc>
                <a:spcPct val="120000"/>
              </a:lnSpc>
              <a:spcBef>
                <a:spcPts val="0"/>
              </a:spcBef>
              <a:spcAft>
                <a:spcPts val="0"/>
              </a:spcAft>
              <a:buNone/>
            </a:pPr>
            <a:r>
              <a:rPr b="1" lang="zh-TW" sz="2400">
                <a:solidFill>
                  <a:schemeClr val="dk1"/>
                </a:solidFill>
                <a:latin typeface="Microsoft JhengHei"/>
                <a:ea typeface="Microsoft JhengHei"/>
                <a:cs typeface="Microsoft JhengHei"/>
                <a:sym typeface="Microsoft JhengHei"/>
              </a:rPr>
              <a:t>每次判斷均會把使用者所有設定的時間點條件與現在時間資訊檢查一輪。</a:t>
            </a:r>
            <a:endParaRPr b="1" sz="2400">
              <a:solidFill>
                <a:schemeClr val="dk1"/>
              </a:solidFill>
              <a:latin typeface="Microsoft JhengHei"/>
              <a:ea typeface="Microsoft JhengHei"/>
              <a:cs typeface="Microsoft JhengHei"/>
              <a:sym typeface="Microsoft JhengHei"/>
            </a:endParaRPr>
          </a:p>
          <a:p>
            <a:pPr indent="0" lvl="0" marL="0" marR="0" rtl="0" algn="l">
              <a:lnSpc>
                <a:spcPct val="120000"/>
              </a:lnSpc>
              <a:spcBef>
                <a:spcPts val="0"/>
              </a:spcBef>
              <a:spcAft>
                <a:spcPts val="0"/>
              </a:spcAft>
              <a:buNone/>
            </a:pPr>
            <a:r>
              <a:rPr b="1" lang="zh-TW" sz="2400">
                <a:solidFill>
                  <a:schemeClr val="dk1"/>
                </a:solidFill>
                <a:latin typeface="Microsoft JhengHei"/>
                <a:ea typeface="Microsoft JhengHei"/>
                <a:cs typeface="Microsoft JhengHei"/>
                <a:sym typeface="Microsoft JhengHei"/>
              </a:rPr>
              <a:t>藉以決定是否符合時間條件進行雲端訊息發送。</a:t>
            </a:r>
            <a:endParaRPr b="1" sz="2400">
              <a:solidFill>
                <a:schemeClr val="dk1"/>
              </a:solidFill>
              <a:latin typeface="Microsoft JhengHei"/>
              <a:ea typeface="Microsoft JhengHei"/>
              <a:cs typeface="Microsoft JhengHei"/>
              <a:sym typeface="Microsoft JhengHei"/>
            </a:endParaRPr>
          </a:p>
        </p:txBody>
      </p:sp>
      <p:pic>
        <p:nvPicPr>
          <p:cNvPr id="700" name="Google Shape;700;p48"/>
          <p:cNvPicPr preferRelativeResize="0"/>
          <p:nvPr/>
        </p:nvPicPr>
        <p:blipFill rotWithShape="1">
          <a:blip r:embed="rId3">
            <a:alphaModFix/>
          </a:blip>
          <a:srcRect b="12979" l="5018" r="18274" t="57655"/>
          <a:stretch/>
        </p:blipFill>
        <p:spPr>
          <a:xfrm>
            <a:off x="668463" y="1622585"/>
            <a:ext cx="10958286" cy="2235680"/>
          </a:xfrm>
          <a:prstGeom prst="roundRect">
            <a:avLst>
              <a:gd fmla="val 10175" name="adj"/>
            </a:avLst>
          </a:prstGeom>
          <a:noFill/>
          <a:ln cap="flat" cmpd="sng" w="38100">
            <a:solidFill>
              <a:srgbClr val="FF0000"/>
            </a:solidFill>
            <a:prstDash val="solid"/>
            <a:miter lim="800000"/>
            <a:headEnd len="sm" w="sm" type="none"/>
            <a:tailEnd len="sm" w="sm" type="none"/>
          </a:ln>
        </p:spPr>
      </p:pic>
      <p:pic>
        <p:nvPicPr>
          <p:cNvPr id="701" name="Google Shape;701;p48"/>
          <p:cNvPicPr preferRelativeResize="0"/>
          <p:nvPr/>
        </p:nvPicPr>
        <p:blipFill>
          <a:blip r:embed="rId4">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5"/>
          <p:cNvSpPr txBox="1"/>
          <p:nvPr/>
        </p:nvSpPr>
        <p:spPr>
          <a:xfrm>
            <a:off x="753961" y="1377025"/>
            <a:ext cx="10472737" cy="739793"/>
          </a:xfrm>
          <a:prstGeom prst="rect">
            <a:avLst/>
          </a:prstGeom>
          <a:noFill/>
          <a:ln>
            <a:noFill/>
          </a:ln>
        </p:spPr>
        <p:txBody>
          <a:bodyPr anchorCtr="0" anchor="ctr" bIns="60950" lIns="121900" spcFirstLastPara="1" rIns="121900" wrap="square" tIns="60950">
            <a:noAutofit/>
          </a:bodyPr>
          <a:lstStyle/>
          <a:p>
            <a:pPr indent="0" lvl="0" marL="0" marR="0" rtl="0" algn="l">
              <a:lnSpc>
                <a:spcPct val="120000"/>
              </a:lnSpc>
              <a:spcBef>
                <a:spcPts val="0"/>
              </a:spcBef>
              <a:spcAft>
                <a:spcPts val="0"/>
              </a:spcAft>
              <a:buNone/>
            </a:pPr>
            <a:r>
              <a:rPr b="1" lang="zh-TW" sz="2000">
                <a:solidFill>
                  <a:schemeClr val="dk1"/>
                </a:solidFill>
                <a:latin typeface="Microsoft JhengHei"/>
                <a:ea typeface="Microsoft JhengHei"/>
                <a:cs typeface="Microsoft JhengHei"/>
                <a:sym typeface="Microsoft JhengHei"/>
              </a:rPr>
              <a:t>IFTTT提供網路傳輸條件觸發服務。</a:t>
            </a:r>
            <a:endParaRPr b="1" sz="2000">
              <a:solidFill>
                <a:schemeClr val="dk1"/>
              </a:solidFill>
              <a:latin typeface="Microsoft JhengHei"/>
              <a:ea typeface="Microsoft JhengHei"/>
              <a:cs typeface="Microsoft JhengHei"/>
              <a:sym typeface="Microsoft JhengHei"/>
            </a:endParaRPr>
          </a:p>
        </p:txBody>
      </p:sp>
      <p:pic>
        <p:nvPicPr>
          <p:cNvPr id="134" name="Google Shape;134;p5"/>
          <p:cNvPicPr preferRelativeResize="0"/>
          <p:nvPr/>
        </p:nvPicPr>
        <p:blipFill rotWithShape="1">
          <a:blip r:embed="rId3">
            <a:alphaModFix/>
          </a:blip>
          <a:srcRect b="19849" l="24268" r="23902" t="17765"/>
          <a:stretch/>
        </p:blipFill>
        <p:spPr>
          <a:xfrm>
            <a:off x="896837" y="2404685"/>
            <a:ext cx="5046763" cy="3237403"/>
          </a:xfrm>
          <a:prstGeom prst="rect">
            <a:avLst/>
          </a:prstGeom>
          <a:noFill/>
          <a:ln>
            <a:noFill/>
          </a:ln>
        </p:spPr>
      </p:pic>
      <p:sp>
        <p:nvSpPr>
          <p:cNvPr id="135" name="Google Shape;135;p5"/>
          <p:cNvSpPr/>
          <p:nvPr/>
        </p:nvSpPr>
        <p:spPr>
          <a:xfrm>
            <a:off x="6515099" y="2354678"/>
            <a:ext cx="3964215" cy="928687"/>
          </a:xfrm>
          <a:prstGeom prst="wedgeRectCallout">
            <a:avLst>
              <a:gd fmla="val -80135" name="adj1"/>
              <a:gd fmla="val 94808"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3600">
                <a:solidFill>
                  <a:schemeClr val="lt1"/>
                </a:solidFill>
                <a:latin typeface="Microsoft JhengHei"/>
                <a:ea typeface="Microsoft JhengHei"/>
                <a:cs typeface="Microsoft JhengHei"/>
                <a:sym typeface="Microsoft JhengHei"/>
              </a:rPr>
              <a:t>如果</a:t>
            </a:r>
            <a:r>
              <a:rPr b="1" lang="zh-TW" sz="2400">
                <a:solidFill>
                  <a:schemeClr val="lt1"/>
                </a:solidFill>
                <a:latin typeface="Microsoft JhengHei"/>
                <a:ea typeface="Microsoft JhengHei"/>
                <a:cs typeface="Microsoft JhengHei"/>
                <a:sym typeface="Microsoft JhengHei"/>
              </a:rPr>
              <a:t> </a:t>
            </a:r>
            <a:r>
              <a:rPr b="1" lang="zh-TW" sz="2000">
                <a:solidFill>
                  <a:schemeClr val="lt1"/>
                </a:solidFill>
                <a:latin typeface="Microsoft JhengHei"/>
                <a:ea typeface="Microsoft JhengHei"/>
                <a:cs typeface="Microsoft JhengHei"/>
                <a:sym typeface="Microsoft JhengHei"/>
              </a:rPr>
              <a:t>收到某個網路命令訊息</a:t>
            </a:r>
            <a:endParaRPr b="1" sz="2000">
              <a:solidFill>
                <a:schemeClr val="lt1"/>
              </a:solidFill>
              <a:latin typeface="Microsoft JhengHei"/>
              <a:ea typeface="Microsoft JhengHei"/>
              <a:cs typeface="Microsoft JhengHei"/>
              <a:sym typeface="Microsoft JhengHei"/>
            </a:endParaRPr>
          </a:p>
        </p:txBody>
      </p:sp>
      <p:sp>
        <p:nvSpPr>
          <p:cNvPr id="136" name="Google Shape;136;p5"/>
          <p:cNvSpPr/>
          <p:nvPr/>
        </p:nvSpPr>
        <p:spPr>
          <a:xfrm>
            <a:off x="6515100" y="3721516"/>
            <a:ext cx="3964214" cy="928687"/>
          </a:xfrm>
          <a:prstGeom prst="wedgeRectCallout">
            <a:avLst>
              <a:gd fmla="val -80135" name="adj1"/>
              <a:gd fmla="val 94808" name="adj2"/>
            </a:avLst>
          </a:prstGeom>
          <a:solidFill>
            <a:srgbClr val="FF0000"/>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3600">
                <a:solidFill>
                  <a:schemeClr val="lt1"/>
                </a:solidFill>
                <a:latin typeface="Microsoft JhengHei"/>
                <a:ea typeface="Microsoft JhengHei"/>
                <a:cs typeface="Microsoft JhengHei"/>
                <a:sym typeface="Microsoft JhengHei"/>
              </a:rPr>
              <a:t>則</a:t>
            </a:r>
            <a:r>
              <a:rPr b="1" lang="zh-TW" sz="2400">
                <a:solidFill>
                  <a:schemeClr val="lt1"/>
                </a:solidFill>
                <a:latin typeface="Microsoft JhengHei"/>
                <a:ea typeface="Microsoft JhengHei"/>
                <a:cs typeface="Microsoft JhengHei"/>
                <a:sym typeface="Microsoft JhengHei"/>
              </a:rPr>
              <a:t> </a:t>
            </a:r>
            <a:r>
              <a:rPr b="1" lang="zh-TW" sz="2000">
                <a:solidFill>
                  <a:schemeClr val="lt1"/>
                </a:solidFill>
                <a:latin typeface="Microsoft JhengHei"/>
                <a:ea typeface="Microsoft JhengHei"/>
                <a:cs typeface="Microsoft JhengHei"/>
                <a:sym typeface="Microsoft JhengHei"/>
              </a:rPr>
              <a:t>輸出對應的網路訊息狀態</a:t>
            </a:r>
            <a:endParaRPr b="1" sz="2000">
              <a:solidFill>
                <a:schemeClr val="lt1"/>
              </a:solidFill>
              <a:latin typeface="Microsoft JhengHei"/>
              <a:ea typeface="Microsoft JhengHei"/>
              <a:cs typeface="Microsoft JhengHei"/>
              <a:sym typeface="Microsoft JhengHei"/>
            </a:endParaRPr>
          </a:p>
        </p:txBody>
      </p:sp>
      <p:sp>
        <p:nvSpPr>
          <p:cNvPr id="137" name="Google Shape;137;p5"/>
          <p:cNvSpPr txBox="1"/>
          <p:nvPr/>
        </p:nvSpPr>
        <p:spPr>
          <a:xfrm>
            <a:off x="1111149" y="17254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IFTTT雲端服務的運作概念</a:t>
            </a:r>
            <a:endParaRPr b="1" sz="3600">
              <a:solidFill>
                <a:schemeClr val="dk1"/>
              </a:solidFill>
              <a:latin typeface="Microsoft JhengHei"/>
              <a:ea typeface="Microsoft JhengHei"/>
              <a:cs typeface="Microsoft JhengHei"/>
              <a:sym typeface="Microsoft JhengHei"/>
            </a:endParaRPr>
          </a:p>
        </p:txBody>
      </p:sp>
      <p:pic>
        <p:nvPicPr>
          <p:cNvPr id="138" name="Google Shape;138;p5"/>
          <p:cNvPicPr preferRelativeResize="0"/>
          <p:nvPr/>
        </p:nvPicPr>
        <p:blipFill>
          <a:blip r:embed="rId4">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6"/>
          <p:cNvSpPr txBox="1"/>
          <p:nvPr/>
        </p:nvSpPr>
        <p:spPr>
          <a:xfrm>
            <a:off x="1028700" y="17254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IFTTT雲端服務帳號申請</a:t>
            </a:r>
            <a:endParaRPr b="1" sz="3600">
              <a:solidFill>
                <a:schemeClr val="dk1"/>
              </a:solidFill>
              <a:latin typeface="Microsoft JhengHei"/>
              <a:ea typeface="Microsoft JhengHei"/>
              <a:cs typeface="Microsoft JhengHei"/>
              <a:sym typeface="Microsoft JhengHei"/>
            </a:endParaRPr>
          </a:p>
        </p:txBody>
      </p:sp>
      <p:pic>
        <p:nvPicPr>
          <p:cNvPr id="144" name="Google Shape;144;p6"/>
          <p:cNvPicPr preferRelativeResize="0"/>
          <p:nvPr/>
        </p:nvPicPr>
        <p:blipFill rotWithShape="1">
          <a:blip r:embed="rId3">
            <a:alphaModFix/>
          </a:blip>
          <a:srcRect b="0" l="0" r="1829" t="14629"/>
          <a:stretch/>
        </p:blipFill>
        <p:spPr>
          <a:xfrm>
            <a:off x="568224" y="1857064"/>
            <a:ext cx="8404326" cy="3895069"/>
          </a:xfrm>
          <a:prstGeom prst="roundRect">
            <a:avLst>
              <a:gd fmla="val 0" name="adj"/>
            </a:avLst>
          </a:prstGeom>
          <a:noFill/>
          <a:ln>
            <a:noFill/>
          </a:ln>
        </p:spPr>
      </p:pic>
      <p:sp>
        <p:nvSpPr>
          <p:cNvPr id="145" name="Google Shape;145;p6"/>
          <p:cNvSpPr txBox="1"/>
          <p:nvPr/>
        </p:nvSpPr>
        <p:spPr>
          <a:xfrm>
            <a:off x="9119331" y="1861527"/>
            <a:ext cx="27298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400" u="sng">
                <a:solidFill>
                  <a:schemeClr val="dk1"/>
                </a:solidFill>
                <a:latin typeface="Microsoft JhengHei"/>
                <a:ea typeface="Microsoft JhengHei"/>
                <a:cs typeface="Microsoft JhengHei"/>
                <a:sym typeface="Microsoft JhengHei"/>
                <a:hlinkClick r:id="rId4">
                  <a:extLst>
                    <a:ext uri="{A12FA001-AC4F-418D-AE19-62706E023703}">
                      <ahyp:hlinkClr val="tx"/>
                    </a:ext>
                  </a:extLst>
                </a:hlinkClick>
              </a:rPr>
              <a:t>https://ifttt.com/</a:t>
            </a:r>
            <a:endParaRPr b="1" sz="2400">
              <a:solidFill>
                <a:schemeClr val="dk1"/>
              </a:solidFill>
              <a:latin typeface="Microsoft JhengHei"/>
              <a:ea typeface="Microsoft JhengHei"/>
              <a:cs typeface="Microsoft JhengHei"/>
              <a:sym typeface="Microsoft JhengHei"/>
            </a:endParaRPr>
          </a:p>
        </p:txBody>
      </p:sp>
      <p:sp>
        <p:nvSpPr>
          <p:cNvPr id="146" name="Google Shape;146;p6"/>
          <p:cNvSpPr/>
          <p:nvPr/>
        </p:nvSpPr>
        <p:spPr>
          <a:xfrm>
            <a:off x="6286500" y="3385828"/>
            <a:ext cx="2957513" cy="1643062"/>
          </a:xfrm>
          <a:prstGeom prst="wedgeRoundRectCallout">
            <a:avLst>
              <a:gd fmla="val 21712" name="adj1"/>
              <a:gd fmla="val -115409" name="adj2"/>
              <a:gd fmla="val 16667" name="adj3"/>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147" name="Google Shape;147;p6"/>
          <p:cNvPicPr preferRelativeResize="0"/>
          <p:nvPr/>
        </p:nvPicPr>
        <p:blipFill rotWithShape="1">
          <a:blip r:embed="rId3">
            <a:alphaModFix/>
          </a:blip>
          <a:srcRect b="74381" l="84715" r="1829" t="14629"/>
          <a:stretch/>
        </p:blipFill>
        <p:spPr>
          <a:xfrm>
            <a:off x="6396642" y="3804598"/>
            <a:ext cx="2694365" cy="1172961"/>
          </a:xfrm>
          <a:prstGeom prst="roundRect">
            <a:avLst>
              <a:gd fmla="val 43851" name="adj"/>
            </a:avLst>
          </a:prstGeom>
          <a:noFill/>
          <a:ln>
            <a:noFill/>
          </a:ln>
        </p:spPr>
      </p:pic>
      <p:sp>
        <p:nvSpPr>
          <p:cNvPr id="148" name="Google Shape;148;p6"/>
          <p:cNvSpPr txBox="1"/>
          <p:nvPr/>
        </p:nvSpPr>
        <p:spPr>
          <a:xfrm>
            <a:off x="7035939" y="3385828"/>
            <a:ext cx="14157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400">
                <a:solidFill>
                  <a:srgbClr val="FFFF00"/>
                </a:solidFill>
                <a:latin typeface="Microsoft JhengHei"/>
                <a:ea typeface="Microsoft JhengHei"/>
                <a:cs typeface="Microsoft JhengHei"/>
                <a:sym typeface="Microsoft JhengHei"/>
              </a:rPr>
              <a:t>滑鼠點選</a:t>
            </a:r>
            <a:endParaRPr b="1" sz="2400">
              <a:solidFill>
                <a:srgbClr val="FFFF00"/>
              </a:solidFill>
              <a:latin typeface="Microsoft JhengHei"/>
              <a:ea typeface="Microsoft JhengHei"/>
              <a:cs typeface="Microsoft JhengHei"/>
              <a:sym typeface="Microsoft JhengHei"/>
            </a:endParaRPr>
          </a:p>
        </p:txBody>
      </p:sp>
      <p:pic>
        <p:nvPicPr>
          <p:cNvPr id="149" name="Google Shape;149;p6"/>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7"/>
          <p:cNvSpPr txBox="1"/>
          <p:nvPr/>
        </p:nvSpPr>
        <p:spPr>
          <a:xfrm>
            <a:off x="1154013" y="183964"/>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IFTTT 雲端服務帳號申請</a:t>
            </a:r>
            <a:endParaRPr b="1" sz="3600">
              <a:solidFill>
                <a:schemeClr val="dk1"/>
              </a:solidFill>
              <a:latin typeface="Microsoft JhengHei"/>
              <a:ea typeface="Microsoft JhengHei"/>
              <a:cs typeface="Microsoft JhengHei"/>
              <a:sym typeface="Microsoft JhengHei"/>
            </a:endParaRPr>
          </a:p>
        </p:txBody>
      </p:sp>
      <p:pic>
        <p:nvPicPr>
          <p:cNvPr id="155" name="Google Shape;155;p7"/>
          <p:cNvPicPr preferRelativeResize="0"/>
          <p:nvPr/>
        </p:nvPicPr>
        <p:blipFill rotWithShape="1">
          <a:blip r:embed="rId3">
            <a:alphaModFix/>
          </a:blip>
          <a:srcRect b="11195" l="30197" r="31149" t="33173"/>
          <a:stretch/>
        </p:blipFill>
        <p:spPr>
          <a:xfrm>
            <a:off x="352945" y="1427360"/>
            <a:ext cx="3769415" cy="2891313"/>
          </a:xfrm>
          <a:prstGeom prst="rect">
            <a:avLst/>
          </a:prstGeom>
          <a:noFill/>
          <a:ln cap="flat" cmpd="sng" w="9525">
            <a:solidFill>
              <a:schemeClr val="dk1"/>
            </a:solidFill>
            <a:prstDash val="solid"/>
            <a:miter lim="800000"/>
            <a:headEnd len="sm" w="sm" type="none"/>
            <a:tailEnd len="sm" w="sm" type="none"/>
          </a:ln>
        </p:spPr>
      </p:pic>
      <p:sp>
        <p:nvSpPr>
          <p:cNvPr id="156" name="Google Shape;156;p7"/>
          <p:cNvSpPr/>
          <p:nvPr/>
        </p:nvSpPr>
        <p:spPr>
          <a:xfrm>
            <a:off x="2340292" y="3961486"/>
            <a:ext cx="498682" cy="357187"/>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157" name="Google Shape;157;p7"/>
          <p:cNvPicPr preferRelativeResize="0"/>
          <p:nvPr/>
        </p:nvPicPr>
        <p:blipFill rotWithShape="1">
          <a:blip r:embed="rId4">
            <a:alphaModFix/>
          </a:blip>
          <a:srcRect b="13461" l="32174" r="33456" t="21268"/>
          <a:stretch/>
        </p:blipFill>
        <p:spPr>
          <a:xfrm>
            <a:off x="4673093" y="1448216"/>
            <a:ext cx="3255768" cy="3295079"/>
          </a:xfrm>
          <a:prstGeom prst="rect">
            <a:avLst/>
          </a:prstGeom>
          <a:noFill/>
          <a:ln cap="flat" cmpd="sng" w="9525">
            <a:solidFill>
              <a:schemeClr val="dk1"/>
            </a:solidFill>
            <a:prstDash val="solid"/>
            <a:miter lim="800000"/>
            <a:headEnd len="sm" w="sm" type="none"/>
            <a:tailEnd len="sm" w="sm" type="none"/>
          </a:ln>
        </p:spPr>
      </p:pic>
      <p:sp>
        <p:nvSpPr>
          <p:cNvPr id="158" name="Google Shape;158;p7"/>
          <p:cNvSpPr/>
          <p:nvPr/>
        </p:nvSpPr>
        <p:spPr>
          <a:xfrm>
            <a:off x="4773109" y="2016665"/>
            <a:ext cx="3023625" cy="1054047"/>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159" name="Google Shape;159;p7"/>
          <p:cNvSpPr/>
          <p:nvPr/>
        </p:nvSpPr>
        <p:spPr>
          <a:xfrm>
            <a:off x="4715957" y="3171523"/>
            <a:ext cx="405474" cy="269252"/>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160" name="Google Shape;160;p7"/>
          <p:cNvSpPr/>
          <p:nvPr/>
        </p:nvSpPr>
        <p:spPr>
          <a:xfrm>
            <a:off x="5963452" y="3409021"/>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161" name="Google Shape;161;p7"/>
          <p:cNvSpPr/>
          <p:nvPr/>
        </p:nvSpPr>
        <p:spPr>
          <a:xfrm>
            <a:off x="3934060" y="2501785"/>
            <a:ext cx="677966" cy="742461"/>
          </a:xfrm>
          <a:prstGeom prst="notchedRightArrow">
            <a:avLst>
              <a:gd fmla="val 38454"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162" name="Google Shape;162;p7"/>
          <p:cNvPicPr preferRelativeResize="0"/>
          <p:nvPr/>
        </p:nvPicPr>
        <p:blipFill rotWithShape="1">
          <a:blip r:embed="rId5">
            <a:alphaModFix/>
          </a:blip>
          <a:srcRect b="0" l="34041" r="34883" t="18338"/>
          <a:stretch/>
        </p:blipFill>
        <p:spPr>
          <a:xfrm>
            <a:off x="8606827" y="1439600"/>
            <a:ext cx="2094316" cy="2933029"/>
          </a:xfrm>
          <a:prstGeom prst="rect">
            <a:avLst/>
          </a:prstGeom>
          <a:noFill/>
          <a:ln cap="flat" cmpd="sng" w="9525">
            <a:solidFill>
              <a:schemeClr val="dk1"/>
            </a:solidFill>
            <a:prstDash val="solid"/>
            <a:miter lim="800000"/>
            <a:headEnd len="sm" w="sm" type="none"/>
            <a:tailEnd len="sm" w="sm" type="none"/>
          </a:ln>
        </p:spPr>
      </p:pic>
      <p:pic>
        <p:nvPicPr>
          <p:cNvPr id="163" name="Google Shape;163;p7"/>
          <p:cNvPicPr preferRelativeResize="0"/>
          <p:nvPr/>
        </p:nvPicPr>
        <p:blipFill rotWithShape="1">
          <a:blip r:embed="rId3">
            <a:alphaModFix/>
          </a:blip>
          <a:srcRect b="13532" l="51339" r="44202" t="83151"/>
          <a:stretch/>
        </p:blipFill>
        <p:spPr>
          <a:xfrm>
            <a:off x="1733765" y="2860367"/>
            <a:ext cx="1711735" cy="678541"/>
          </a:xfrm>
          <a:prstGeom prst="roundRect">
            <a:avLst>
              <a:gd fmla="val 31406" name="adj"/>
            </a:avLst>
          </a:prstGeom>
          <a:noFill/>
          <a:ln cap="flat" cmpd="sng" w="76200">
            <a:solidFill>
              <a:srgbClr val="FF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64" name="Google Shape;164;p7"/>
          <p:cNvSpPr/>
          <p:nvPr/>
        </p:nvSpPr>
        <p:spPr>
          <a:xfrm>
            <a:off x="7928861" y="2429062"/>
            <a:ext cx="677966" cy="742461"/>
          </a:xfrm>
          <a:prstGeom prst="notchedRightArrow">
            <a:avLst>
              <a:gd fmla="val 38454"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165" name="Google Shape;165;p7"/>
          <p:cNvSpPr/>
          <p:nvPr/>
        </p:nvSpPr>
        <p:spPr>
          <a:xfrm>
            <a:off x="10069005" y="4005402"/>
            <a:ext cx="574986" cy="338649"/>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166" name="Google Shape;166;p7"/>
          <p:cNvSpPr/>
          <p:nvPr/>
        </p:nvSpPr>
        <p:spPr>
          <a:xfrm>
            <a:off x="10069005" y="3447136"/>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167" name="Google Shape;167;p7"/>
          <p:cNvSpPr/>
          <p:nvPr/>
        </p:nvSpPr>
        <p:spPr>
          <a:xfrm>
            <a:off x="10015341" y="2113754"/>
            <a:ext cx="540000" cy="540000"/>
          </a:xfrm>
          <a:prstGeom prst="donut">
            <a:avLst>
              <a:gd fmla="val 25000" name="adj"/>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Microsoft JhengHei"/>
              <a:ea typeface="Microsoft JhengHei"/>
              <a:cs typeface="Microsoft JhengHei"/>
              <a:sym typeface="Microsoft JhengHei"/>
            </a:endParaRPr>
          </a:p>
        </p:txBody>
      </p:sp>
      <p:sp>
        <p:nvSpPr>
          <p:cNvPr id="168" name="Google Shape;168;p7"/>
          <p:cNvSpPr/>
          <p:nvPr/>
        </p:nvSpPr>
        <p:spPr>
          <a:xfrm>
            <a:off x="9383985" y="2780156"/>
            <a:ext cx="540000" cy="540000"/>
          </a:xfrm>
          <a:prstGeom prst="donut">
            <a:avLst>
              <a:gd fmla="val 25000" name="adj"/>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Microsoft JhengHei"/>
              <a:ea typeface="Microsoft JhengHei"/>
              <a:cs typeface="Microsoft JhengHei"/>
              <a:sym typeface="Microsoft JhengHei"/>
            </a:endParaRPr>
          </a:p>
        </p:txBody>
      </p:sp>
      <p:sp>
        <p:nvSpPr>
          <p:cNvPr id="169" name="Google Shape;169;p7"/>
          <p:cNvSpPr/>
          <p:nvPr/>
        </p:nvSpPr>
        <p:spPr>
          <a:xfrm>
            <a:off x="8710416" y="2780156"/>
            <a:ext cx="540000" cy="540000"/>
          </a:xfrm>
          <a:prstGeom prst="donut">
            <a:avLst>
              <a:gd fmla="val 25000" name="adj"/>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Microsoft JhengHei"/>
              <a:ea typeface="Microsoft JhengHei"/>
              <a:cs typeface="Microsoft JhengHei"/>
              <a:sym typeface="Microsoft JhengHei"/>
            </a:endParaRPr>
          </a:p>
        </p:txBody>
      </p:sp>
      <p:sp>
        <p:nvSpPr>
          <p:cNvPr id="170" name="Google Shape;170;p7"/>
          <p:cNvSpPr/>
          <p:nvPr/>
        </p:nvSpPr>
        <p:spPr>
          <a:xfrm>
            <a:off x="2268164" y="3447136"/>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171" name="Google Shape;171;p7"/>
          <p:cNvPicPr preferRelativeResize="0"/>
          <p:nvPr/>
        </p:nvPicPr>
        <p:blipFill>
          <a:blip r:embed="rId6">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8"/>
          <p:cNvSpPr txBox="1"/>
          <p:nvPr/>
        </p:nvSpPr>
        <p:spPr>
          <a:xfrm>
            <a:off x="1111149" y="149206"/>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3600"/>
              <a:buFont typeface="Microsoft JhengHei"/>
              <a:buNone/>
            </a:pPr>
            <a:r>
              <a:rPr b="1" lang="zh-TW" sz="3600">
                <a:solidFill>
                  <a:schemeClr val="dk1"/>
                </a:solidFill>
                <a:latin typeface="Microsoft JhengHei"/>
                <a:ea typeface="Microsoft JhengHei"/>
                <a:cs typeface="Microsoft JhengHei"/>
                <a:sym typeface="Microsoft JhengHei"/>
              </a:rPr>
              <a:t>IFTTT 雲端服務帳號申請</a:t>
            </a:r>
            <a:endParaRPr b="1" sz="3600">
              <a:solidFill>
                <a:schemeClr val="dk1"/>
              </a:solidFill>
              <a:latin typeface="Microsoft JhengHei"/>
              <a:ea typeface="Microsoft JhengHei"/>
              <a:cs typeface="Microsoft JhengHei"/>
              <a:sym typeface="Microsoft JhengHei"/>
            </a:endParaRPr>
          </a:p>
        </p:txBody>
      </p:sp>
      <p:sp>
        <p:nvSpPr>
          <p:cNvPr id="177" name="Google Shape;177;p8"/>
          <p:cNvSpPr/>
          <p:nvPr/>
        </p:nvSpPr>
        <p:spPr>
          <a:xfrm>
            <a:off x="8018827" y="2432642"/>
            <a:ext cx="677966" cy="742461"/>
          </a:xfrm>
          <a:prstGeom prst="notchedRightArrow">
            <a:avLst>
              <a:gd fmla="val 38454"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178" name="Google Shape;178;p8"/>
          <p:cNvPicPr preferRelativeResize="0"/>
          <p:nvPr/>
        </p:nvPicPr>
        <p:blipFill rotWithShape="1">
          <a:blip r:embed="rId3">
            <a:alphaModFix/>
          </a:blip>
          <a:srcRect b="3554" l="33377" r="34234" t="34220"/>
          <a:stretch/>
        </p:blipFill>
        <p:spPr>
          <a:xfrm>
            <a:off x="554876" y="1541788"/>
            <a:ext cx="3453315" cy="3535881"/>
          </a:xfrm>
          <a:prstGeom prst="rect">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79" name="Google Shape;179;p8"/>
          <p:cNvSpPr/>
          <p:nvPr/>
        </p:nvSpPr>
        <p:spPr>
          <a:xfrm>
            <a:off x="671513" y="2172645"/>
            <a:ext cx="3228976" cy="1278071"/>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180" name="Google Shape;180;p8"/>
          <p:cNvSpPr/>
          <p:nvPr/>
        </p:nvSpPr>
        <p:spPr>
          <a:xfrm>
            <a:off x="1960064" y="3669776"/>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181" name="Google Shape;181;p8"/>
          <p:cNvPicPr preferRelativeResize="0"/>
          <p:nvPr/>
        </p:nvPicPr>
        <p:blipFill rotWithShape="1">
          <a:blip r:embed="rId4">
            <a:alphaModFix/>
          </a:blip>
          <a:srcRect b="7260" l="23154" r="24927" t="19299"/>
          <a:stretch/>
        </p:blipFill>
        <p:spPr>
          <a:xfrm>
            <a:off x="4651129" y="1763656"/>
            <a:ext cx="4101881" cy="3092144"/>
          </a:xfrm>
          <a:prstGeom prst="rect">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82" name="Google Shape;182;p8"/>
          <p:cNvSpPr/>
          <p:nvPr/>
        </p:nvSpPr>
        <p:spPr>
          <a:xfrm>
            <a:off x="7246426" y="3866236"/>
            <a:ext cx="982799" cy="32215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sp>
        <p:nvSpPr>
          <p:cNvPr id="183" name="Google Shape;183;p8"/>
          <p:cNvSpPr/>
          <p:nvPr/>
        </p:nvSpPr>
        <p:spPr>
          <a:xfrm>
            <a:off x="4013512" y="2764505"/>
            <a:ext cx="677966" cy="742461"/>
          </a:xfrm>
          <a:prstGeom prst="notchedRightArrow">
            <a:avLst>
              <a:gd fmla="val 38454"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184" name="Google Shape;184;p8"/>
          <p:cNvPicPr preferRelativeResize="0"/>
          <p:nvPr/>
        </p:nvPicPr>
        <p:blipFill rotWithShape="1">
          <a:blip r:embed="rId4">
            <a:alphaModFix/>
          </a:blip>
          <a:srcRect b="23671" l="57917" r="33291" t="69989"/>
          <a:stretch/>
        </p:blipFill>
        <p:spPr>
          <a:xfrm>
            <a:off x="8917112" y="3278542"/>
            <a:ext cx="1552800" cy="596765"/>
          </a:xfrm>
          <a:prstGeom prst="rect">
            <a:avLst/>
          </a:prstGeom>
          <a:noFill/>
          <a:ln cap="flat" cmpd="sng" w="76200">
            <a:solidFill>
              <a:srgbClr val="FF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85" name="Google Shape;185;p8"/>
          <p:cNvSpPr/>
          <p:nvPr/>
        </p:nvSpPr>
        <p:spPr>
          <a:xfrm>
            <a:off x="9372043" y="2780909"/>
            <a:ext cx="642938" cy="514350"/>
          </a:xfrm>
          <a:prstGeom prst="downArrow">
            <a:avLst>
              <a:gd fmla="val 50000" name="adj1"/>
              <a:gd fmla="val 50000" name="adj2"/>
            </a:avLst>
          </a:prstGeom>
          <a:solidFill>
            <a:srgbClr val="FFFF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Microsoft JhengHei"/>
              <a:ea typeface="Microsoft JhengHei"/>
              <a:cs typeface="Microsoft JhengHei"/>
              <a:sym typeface="Microsoft JhengHei"/>
            </a:endParaRPr>
          </a:p>
        </p:txBody>
      </p:sp>
      <p:pic>
        <p:nvPicPr>
          <p:cNvPr id="186" name="Google Shape;186;p8"/>
          <p:cNvPicPr preferRelativeResize="0"/>
          <p:nvPr/>
        </p:nvPicPr>
        <p:blipFill>
          <a:blip r:embed="rId5">
            <a:alphaModFix/>
          </a:blip>
          <a:stretch>
            <a:fillRect/>
          </a:stretch>
        </p:blipFill>
        <p:spPr>
          <a:xfrm>
            <a:off x="10127118" y="176916"/>
            <a:ext cx="1899965" cy="781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9"/>
          <p:cNvSpPr txBox="1"/>
          <p:nvPr/>
        </p:nvSpPr>
        <p:spPr>
          <a:xfrm>
            <a:off x="3227064" y="1599292"/>
            <a:ext cx="5698414" cy="3321050"/>
          </a:xfrm>
          <a:prstGeom prst="rect">
            <a:avLst/>
          </a:prstGeom>
          <a:noFill/>
          <a:ln>
            <a:noFill/>
          </a:ln>
        </p:spPr>
        <p:txBody>
          <a:bodyPr anchorCtr="0" anchor="t" bIns="45700" lIns="91425" spcFirstLastPara="1" rIns="91425" wrap="square" tIns="45700">
            <a:noAutofit/>
          </a:bodyPr>
          <a:lstStyle/>
          <a:p>
            <a:pPr indent="0" lvl="0" marL="0" marR="0" rtl="0" algn="ctr">
              <a:lnSpc>
                <a:spcPct val="220000"/>
              </a:lnSpc>
              <a:spcBef>
                <a:spcPts val="0"/>
              </a:spcBef>
              <a:spcAft>
                <a:spcPts val="0"/>
              </a:spcAft>
              <a:buClr>
                <a:srgbClr val="002060"/>
              </a:buClr>
              <a:buSzPts val="4400"/>
              <a:buFont typeface="Microsoft JhengHei"/>
              <a:buNone/>
            </a:pPr>
            <a:r>
              <a:rPr b="1" lang="zh-TW" sz="4400">
                <a:solidFill>
                  <a:srgbClr val="002060"/>
                </a:solidFill>
                <a:latin typeface="Microsoft JhengHei"/>
                <a:ea typeface="Microsoft JhengHei"/>
                <a:cs typeface="Microsoft JhengHei"/>
                <a:sym typeface="Microsoft JhengHei"/>
              </a:rPr>
              <a:t>Line Messenger</a:t>
            </a:r>
            <a:br>
              <a:rPr b="1" lang="zh-TW" sz="4400">
                <a:solidFill>
                  <a:srgbClr val="002060"/>
                </a:solidFill>
                <a:latin typeface="Microsoft JhengHei"/>
                <a:ea typeface="Microsoft JhengHei"/>
                <a:cs typeface="Microsoft JhengHei"/>
                <a:sym typeface="Microsoft JhengHei"/>
              </a:rPr>
            </a:br>
            <a:r>
              <a:rPr b="1" lang="zh-TW" sz="4400">
                <a:solidFill>
                  <a:schemeClr val="dk1"/>
                </a:solidFill>
                <a:latin typeface="Microsoft JhengHei"/>
                <a:ea typeface="Microsoft JhengHei"/>
                <a:cs typeface="Microsoft JhengHei"/>
                <a:sym typeface="Microsoft JhengHei"/>
              </a:rPr>
              <a:t>雲端訊息傳輸</a:t>
            </a:r>
            <a:endParaRPr b="1" sz="4400">
              <a:solidFill>
                <a:schemeClr val="dk1"/>
              </a:solidFill>
              <a:latin typeface="Microsoft JhengHei"/>
              <a:ea typeface="Microsoft JhengHei"/>
              <a:cs typeface="Microsoft JhengHei"/>
              <a:sym typeface="Microsoft JhengHei"/>
            </a:endParaRPr>
          </a:p>
        </p:txBody>
      </p:sp>
      <p:pic>
        <p:nvPicPr>
          <p:cNvPr id="192" name="Google Shape;192;p9"/>
          <p:cNvPicPr preferRelativeResize="0"/>
          <p:nvPr/>
        </p:nvPicPr>
        <p:blipFill>
          <a:blip r:embed="rId3">
            <a:alphaModFix/>
          </a:blip>
          <a:stretch>
            <a:fillRect/>
          </a:stretch>
        </p:blipFill>
        <p:spPr>
          <a:xfrm>
            <a:off x="10127118" y="176916"/>
            <a:ext cx="1899965" cy="781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2018-03-02T10:42:12Z</dcterms:created>
  <dc:creator>Wu Sherry</dc:creator>
</cp:coreProperties>
</file>